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notesSlides/notesSlide1.xml" ContentType="application/vnd.openxmlformats-officedocument.presentationml.notesSlide+xml"/>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9144000" cy="6858000"/>
  <p:notesSz cx="6858000" cy="9144000"/>
  <p:defaultTextStyle>
    <a:lvl1pPr algn="ctr">
      <a:defRPr b="1" sz="2400">
        <a:solidFill>
          <a:srgbClr val="FFFF00"/>
        </a:solidFill>
        <a:latin typeface="Segoe Script"/>
        <a:ea typeface="Segoe Script"/>
        <a:cs typeface="Segoe Script"/>
        <a:sym typeface="Segoe Script"/>
      </a:defRPr>
    </a:lvl1pPr>
    <a:lvl2pPr algn="ctr">
      <a:defRPr b="1" sz="2400">
        <a:solidFill>
          <a:srgbClr val="FFFF00"/>
        </a:solidFill>
        <a:latin typeface="Segoe Script"/>
        <a:ea typeface="Segoe Script"/>
        <a:cs typeface="Segoe Script"/>
        <a:sym typeface="Segoe Script"/>
      </a:defRPr>
    </a:lvl2pPr>
    <a:lvl3pPr algn="ctr">
      <a:defRPr b="1" sz="2400">
        <a:solidFill>
          <a:srgbClr val="FFFF00"/>
        </a:solidFill>
        <a:latin typeface="Segoe Script"/>
        <a:ea typeface="Segoe Script"/>
        <a:cs typeface="Segoe Script"/>
        <a:sym typeface="Segoe Script"/>
      </a:defRPr>
    </a:lvl3pPr>
    <a:lvl4pPr algn="ctr">
      <a:defRPr b="1" sz="2400">
        <a:solidFill>
          <a:srgbClr val="FFFF00"/>
        </a:solidFill>
        <a:latin typeface="Segoe Script"/>
        <a:ea typeface="Segoe Script"/>
        <a:cs typeface="Segoe Script"/>
        <a:sym typeface="Segoe Script"/>
      </a:defRPr>
    </a:lvl4pPr>
    <a:lvl5pPr algn="ctr">
      <a:defRPr b="1" sz="2400">
        <a:solidFill>
          <a:srgbClr val="FFFF00"/>
        </a:solidFill>
        <a:latin typeface="Segoe Script"/>
        <a:ea typeface="Segoe Script"/>
        <a:cs typeface="Segoe Script"/>
        <a:sym typeface="Segoe Script"/>
      </a:defRPr>
    </a:lvl5pPr>
    <a:lvl6pPr algn="ctr">
      <a:defRPr b="1" sz="2400">
        <a:solidFill>
          <a:srgbClr val="FFFF00"/>
        </a:solidFill>
        <a:latin typeface="Segoe Script"/>
        <a:ea typeface="Segoe Script"/>
        <a:cs typeface="Segoe Script"/>
        <a:sym typeface="Segoe Script"/>
      </a:defRPr>
    </a:lvl6pPr>
    <a:lvl7pPr algn="ctr">
      <a:defRPr b="1" sz="2400">
        <a:solidFill>
          <a:srgbClr val="FFFF00"/>
        </a:solidFill>
        <a:latin typeface="Segoe Script"/>
        <a:ea typeface="Segoe Script"/>
        <a:cs typeface="Segoe Script"/>
        <a:sym typeface="Segoe Script"/>
      </a:defRPr>
    </a:lvl7pPr>
    <a:lvl8pPr algn="ctr">
      <a:defRPr b="1" sz="2400">
        <a:solidFill>
          <a:srgbClr val="FFFF00"/>
        </a:solidFill>
        <a:latin typeface="Segoe Script"/>
        <a:ea typeface="Segoe Script"/>
        <a:cs typeface="Segoe Script"/>
        <a:sym typeface="Segoe Script"/>
      </a:defRPr>
    </a:lvl8pPr>
    <a:lvl9pPr algn="ctr">
      <a:defRPr b="1" sz="2400">
        <a:solidFill>
          <a:srgbClr val="FFFF00"/>
        </a:solidFill>
        <a:latin typeface="Segoe Script"/>
        <a:ea typeface="Segoe Script"/>
        <a:cs typeface="Segoe Script"/>
        <a:sym typeface="Segoe Scrip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Corbel"/>
          <a:ea typeface="Corbel"/>
          <a:cs typeface="Corbe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DE3E7"/>
          </a:solidFill>
        </a:fill>
      </a:tcStyle>
    </a:wholeTbl>
    <a:band2H>
      <a:tcTxStyle b="def" i="def"/>
      <a:tcStyle>
        <a:tcBdr/>
        <a:fill>
          <a:solidFill>
            <a:srgbClr val="E8F1F4"/>
          </a:solidFill>
        </a:fill>
      </a:tcStyle>
    </a:band2H>
    <a:firstCol>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1AEBD"/>
          </a:solidFill>
        </a:fill>
      </a:tcStyle>
    </a:firstCol>
    <a:la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1AEBD"/>
          </a:solidFill>
        </a:fill>
      </a:tcStyle>
    </a:lastRow>
    <a:fir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1AEBD"/>
          </a:solidFill>
        </a:fill>
      </a:tcStyle>
    </a:firstRow>
  </a:tblStyle>
  <a:tblStyle styleId="{C7B018BB-80A7-4F77-B60F-C8B233D01FF8}" styleName="">
    <a:tblBg/>
    <a:wholeTbl>
      <a:tcTxStyle b="on" i="on">
        <a:font>
          <a:latin typeface="Corbel"/>
          <a:ea typeface="Corbel"/>
          <a:cs typeface="Corbe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EDCE"/>
          </a:solidFill>
        </a:fill>
      </a:tcStyle>
    </a:wholeTbl>
    <a:band2H>
      <a:tcTxStyle b="def" i="def"/>
      <a:tcStyle>
        <a:tcBdr/>
        <a:fill>
          <a:solidFill>
            <a:srgbClr val="F0F6E8"/>
          </a:solidFill>
        </a:fill>
      </a:tcStyle>
    </a:band2H>
    <a:firstCol>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2CF49"/>
          </a:solidFill>
        </a:fill>
      </a:tcStyle>
    </a:firstCol>
    <a:la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2CF49"/>
          </a:solidFill>
        </a:fill>
      </a:tcStyle>
    </a:lastRow>
    <a:fir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2CF49"/>
          </a:solidFill>
        </a:fill>
      </a:tcStyle>
    </a:firstRow>
  </a:tblStyle>
  <a:tblStyle styleId="{EEE7283C-3CF3-47DC-8721-378D4A62B228}" styleName="">
    <a:tblBg/>
    <a:wholeTbl>
      <a:tcTxStyle b="on" i="on">
        <a:font>
          <a:latin typeface="Corbel"/>
          <a:ea typeface="Corbel"/>
          <a:cs typeface="Corbe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EE4CB"/>
          </a:solidFill>
        </a:fill>
      </a:tcStyle>
    </a:wholeTbl>
    <a:band2H>
      <a:tcTxStyle b="def" i="def"/>
      <a:tcStyle>
        <a:tcBdr/>
        <a:fill>
          <a:solidFill>
            <a:srgbClr val="FEF2E7"/>
          </a:solidFill>
        </a:fill>
      </a:tcStyle>
    </a:band2H>
    <a:firstCol>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B11C"/>
          </a:solidFill>
        </a:fill>
      </a:tcStyle>
    </a:firstCol>
    <a:la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B11C"/>
          </a:solidFill>
        </a:fill>
      </a:tcStyle>
    </a:lastRow>
    <a:fir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B11C"/>
          </a:solidFill>
        </a:fill>
      </a:tcStyle>
    </a:firstRow>
  </a:tblStyle>
  <a:tblStyle styleId="{CF821DB8-F4EB-4A41-A1BA-3FCAFE7338EE}" styleName="">
    <a:tblBg/>
    <a:wholeTbl>
      <a:tcTxStyle b="on" i="on">
        <a:font>
          <a:latin typeface="Corbel"/>
          <a:ea typeface="Corbel"/>
          <a:cs typeface="Corbe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1AEBD"/>
          </a:solidFill>
        </a:fill>
      </a:tcStyle>
    </a:firstCol>
    <a:lastRow>
      <a:tcTxStyle b="on" i="on">
        <a:font>
          <a:latin typeface="Corbel"/>
          <a:ea typeface="Corbel"/>
          <a:cs typeface="Corbe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orbel"/>
          <a:ea typeface="Corbel"/>
          <a:cs typeface="Corbe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1AEBD"/>
          </a:solidFill>
        </a:fill>
      </a:tcStyle>
    </a:firstRow>
  </a:tblStyle>
  <a:tblStyle styleId="{33BA23B1-9221-436E-865A-0063620EA4FD}" styleName="">
    <a:tblBg/>
    <a:wholeTbl>
      <a:tcTxStyle b="on" i="on">
        <a:font>
          <a:latin typeface="Corbel"/>
          <a:ea typeface="Corbel"/>
          <a:cs typeface="Corbe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b="def" i="def"/>
      <a:tcStyle>
        <a:tcBdr/>
        <a:fill>
          <a:solidFill>
            <a:srgbClr val="FFFFFF"/>
          </a:solidFill>
        </a:fill>
      </a:tcStyle>
    </a:band2H>
    <a:firstCol>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p:nvPr>
            <p:ph type="sldImg"/>
          </p:nvPr>
        </p:nvSpPr>
        <p:spPr>
          <a:xfrm>
            <a:off x="1143000" y="685800"/>
            <a:ext cx="4572000" cy="3429000"/>
          </a:xfrm>
          <a:prstGeom prst="rect">
            <a:avLst/>
          </a:prstGeom>
        </p:spPr>
        <p:txBody>
          <a:bodyPr/>
          <a:lstStyle/>
          <a:p>
            <a:pPr lvl="0"/>
          </a:p>
        </p:txBody>
      </p:sp>
      <p:sp>
        <p:nvSpPr>
          <p:cNvPr id="77" name="Shape 77"/>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lvl="0"/>
          </a:p>
        </p:txBody>
      </p:sp>
      <p:sp>
        <p:nvSpPr>
          <p:cNvPr id="154" name="Shape 154"/>
          <p:cNvSpPr/>
          <p:nvPr>
            <p:ph type="body" sz="quarter" idx="1"/>
          </p:nvPr>
        </p:nvSpPr>
        <p:spPr>
          <a:prstGeom prst="rect">
            <a:avLst/>
          </a:prstGeom>
        </p:spPr>
        <p:txBody>
          <a:bodyPr/>
          <a:lstStyle>
            <a:lvl1pPr>
              <a:lnSpc>
                <a:spcPct val="117999"/>
              </a:lnSpc>
            </a:lvl1pPr>
          </a:lstStyle>
          <a:p>
            <a:pPr lvl="0">
              <a:defRPr sz="1800"/>
            </a:pPr>
            <a:r>
              <a:rPr sz="2200"/>
              <a:t>Q</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6" name="Shape 6"/>
          <p:cNvSpPr/>
          <p:nvPr>
            <p:ph type="title"/>
          </p:nvPr>
        </p:nvSpPr>
        <p:spPr>
          <a:xfrm>
            <a:off x="1657350" y="4464027"/>
            <a:ext cx="6858000" cy="2393973"/>
          </a:xfrm>
          <a:prstGeom prst="rect">
            <a:avLst/>
          </a:prstGeom>
        </p:spPr>
        <p:txBody>
          <a:bodyPr anchor="t"/>
          <a:lstStyle>
            <a:lvl1pPr algn="r">
              <a:defRPr spc="-225" sz="7200">
                <a:solidFill>
                  <a:srgbClr val="F1F1F1"/>
                </a:solidFill>
                <a:effectLst>
                  <a:outerShdw sx="100000" sy="100000" kx="0" ky="0" algn="b" rotWithShape="0" blurRad="469900" dist="342900" dir="5400000">
                    <a:srgbClr val="000000">
                      <a:alpha val="66000"/>
                    </a:srgbClr>
                  </a:outerShdw>
                </a:effectLst>
              </a:defRPr>
            </a:lvl1pPr>
          </a:lstStyle>
          <a:p>
            <a:pPr lvl="0">
              <a:defRPr spc="0" sz="1800">
                <a:solidFill>
                  <a:srgbClr val="000000"/>
                </a:solidFill>
                <a:effectLst/>
              </a:defRPr>
            </a:pPr>
            <a:r>
              <a:rPr spc="-225" sz="7200">
                <a:solidFill>
                  <a:srgbClr val="F1F1F1"/>
                </a:solidFill>
                <a:effectLst>
                  <a:outerShdw sx="100000" sy="100000" kx="0" ky="0" algn="b" rotWithShape="0" blurRad="469900" dist="342900" dir="5400000">
                    <a:srgbClr val="000000">
                      <a:alpha val="66000"/>
                    </a:srgbClr>
                  </a:outerShdw>
                </a:effectLst>
              </a:rPr>
              <a:t>Title Text</a:t>
            </a:r>
          </a:p>
        </p:txBody>
      </p:sp>
      <p:sp>
        <p:nvSpPr>
          <p:cNvPr id="7" name="Shape 7"/>
          <p:cNvSpPr/>
          <p:nvPr>
            <p:ph type="body" idx="1"/>
          </p:nvPr>
        </p:nvSpPr>
        <p:spPr>
          <a:xfrm>
            <a:off x="1657349" y="2115377"/>
            <a:ext cx="6858001" cy="2333024"/>
          </a:xfrm>
          <a:prstGeom prst="rect">
            <a:avLst/>
          </a:prstGeom>
        </p:spPr>
        <p:txBody>
          <a:bodyPr anchor="b"/>
          <a:lstStyle>
            <a:lvl1pPr marL="0" indent="0" algn="r">
              <a:buSzTx/>
              <a:buFontTx/>
              <a:buNone/>
              <a:defRPr>
                <a:solidFill>
                  <a:srgbClr val="CAEBF2"/>
                </a:solidFill>
              </a:defRPr>
            </a:lvl1pPr>
            <a:lvl2pPr marL="0" indent="342900" algn="r">
              <a:buSzTx/>
              <a:buFontTx/>
              <a:buNone/>
              <a:defRPr>
                <a:solidFill>
                  <a:srgbClr val="CAEBF2"/>
                </a:solidFill>
              </a:defRPr>
            </a:lvl2pPr>
            <a:lvl3pPr marL="0" indent="685800" algn="r">
              <a:buSzTx/>
              <a:buFontTx/>
              <a:buNone/>
              <a:defRPr>
                <a:solidFill>
                  <a:srgbClr val="CAEBF2"/>
                </a:solidFill>
              </a:defRPr>
            </a:lvl3pPr>
            <a:lvl4pPr marL="0" indent="1028700" algn="r">
              <a:buSzTx/>
              <a:buFontTx/>
              <a:buNone/>
              <a:defRPr>
                <a:solidFill>
                  <a:srgbClr val="CAEBF2"/>
                </a:solidFill>
              </a:defRPr>
            </a:lvl4pPr>
            <a:lvl5pPr marL="0" indent="1371600" algn="r">
              <a:buSzTx/>
              <a:buFontTx/>
              <a:buNone/>
              <a:defRPr>
                <a:solidFill>
                  <a:srgbClr val="CAEBF2"/>
                </a:solidFill>
              </a:defRPr>
            </a:lvl5pPr>
          </a:lstStyle>
          <a:p>
            <a:pPr lvl="0">
              <a:defRPr sz="1800">
                <a:solidFill>
                  <a:srgbClr val="000000"/>
                </a:solidFill>
              </a:defRPr>
            </a:pPr>
            <a:r>
              <a:rPr sz="2400">
                <a:solidFill>
                  <a:srgbClr val="CAEBF2"/>
                </a:solidFill>
              </a:rPr>
              <a:t>Body Level One</a:t>
            </a:r>
            <a:endParaRPr sz="2400">
              <a:solidFill>
                <a:srgbClr val="CAEBF2"/>
              </a:solidFill>
            </a:endParaRPr>
          </a:p>
          <a:p>
            <a:pPr lvl="1">
              <a:defRPr sz="1800">
                <a:solidFill>
                  <a:srgbClr val="000000"/>
                </a:solidFill>
              </a:defRPr>
            </a:pPr>
            <a:r>
              <a:rPr sz="2400">
                <a:solidFill>
                  <a:srgbClr val="CAEBF2"/>
                </a:solidFill>
              </a:rPr>
              <a:t>Body Level Two</a:t>
            </a:r>
            <a:endParaRPr sz="2400">
              <a:solidFill>
                <a:srgbClr val="CAEBF2"/>
              </a:solidFill>
            </a:endParaRPr>
          </a:p>
          <a:p>
            <a:pPr lvl="2">
              <a:defRPr sz="1800">
                <a:solidFill>
                  <a:srgbClr val="000000"/>
                </a:solidFill>
              </a:defRPr>
            </a:pPr>
            <a:r>
              <a:rPr sz="2400">
                <a:solidFill>
                  <a:srgbClr val="CAEBF2"/>
                </a:solidFill>
              </a:rPr>
              <a:t>Body Level Three</a:t>
            </a:r>
            <a:endParaRPr sz="2400">
              <a:solidFill>
                <a:srgbClr val="CAEBF2"/>
              </a:solidFill>
            </a:endParaRPr>
          </a:p>
          <a:p>
            <a:pPr lvl="3">
              <a:defRPr sz="1800">
                <a:solidFill>
                  <a:srgbClr val="000000"/>
                </a:solidFill>
              </a:defRPr>
            </a:pPr>
            <a:r>
              <a:rPr sz="2400">
                <a:solidFill>
                  <a:srgbClr val="CAEBF2"/>
                </a:solidFill>
              </a:rPr>
              <a:t>Body Level Four</a:t>
            </a:r>
            <a:endParaRPr sz="2400">
              <a:solidFill>
                <a:srgbClr val="CAEBF2"/>
              </a:solidFill>
            </a:endParaRPr>
          </a:p>
          <a:p>
            <a:pPr lvl="4">
              <a:defRPr sz="1800">
                <a:solidFill>
                  <a:srgbClr val="000000"/>
                </a:solidFill>
              </a:defRPr>
            </a:pPr>
            <a:r>
              <a:rPr sz="2400">
                <a:solidFill>
                  <a:srgbClr val="CAEBF2"/>
                </a:solidFill>
              </a:rPr>
              <a:t>Body Level Five</a:t>
            </a:r>
          </a:p>
        </p:txBody>
      </p:sp>
      <p:sp>
        <p:nvSpPr>
          <p:cNvPr id="8" name="Shape 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anoramic Picture with Caption">
    <p:spTree>
      <p:nvGrpSpPr>
        <p:cNvPr id="1" name=""/>
        <p:cNvGrpSpPr/>
        <p:nvPr/>
      </p:nvGrpSpPr>
      <p:grpSpPr>
        <a:xfrm>
          <a:off x="0" y="0"/>
          <a:ext cx="0" cy="0"/>
          <a:chOff x="0" y="0"/>
          <a:chExt cx="0" cy="0"/>
        </a:xfrm>
      </p:grpSpPr>
      <p:sp>
        <p:nvSpPr>
          <p:cNvPr id="39" name="Shape 39"/>
          <p:cNvSpPr/>
          <p:nvPr>
            <p:ph type="title"/>
          </p:nvPr>
        </p:nvSpPr>
        <p:spPr>
          <a:xfrm>
            <a:off x="629841" y="2652660"/>
            <a:ext cx="7886701" cy="2533856"/>
          </a:xfrm>
          <a:prstGeom prst="rect">
            <a:avLst/>
          </a:prstGeom>
        </p:spPr>
        <p:txBody>
          <a:bodyPr anchor="b"/>
          <a:lstStyle>
            <a:lvl1pPr>
              <a:defRPr sz="2400"/>
            </a:lvl1pPr>
          </a:lstStyle>
          <a:p>
            <a:pPr lvl="0">
              <a:defRPr sz="1800">
                <a:solidFill>
                  <a:srgbClr val="000000"/>
                </a:solidFill>
              </a:defRPr>
            </a:pPr>
            <a:r>
              <a:rPr sz="2400">
                <a:solidFill>
                  <a:srgbClr val="F6F6F6"/>
                </a:solidFill>
              </a:rPr>
              <a:t>Title Text</a:t>
            </a:r>
          </a:p>
        </p:txBody>
      </p:sp>
      <p:sp>
        <p:nvSpPr>
          <p:cNvPr id="40" name="Shape 40"/>
          <p:cNvSpPr/>
          <p:nvPr>
            <p:ph type="body" idx="1"/>
          </p:nvPr>
        </p:nvSpPr>
        <p:spPr>
          <a:xfrm>
            <a:off x="629841" y="5186515"/>
            <a:ext cx="7885510" cy="1671485"/>
          </a:xfrm>
          <a:prstGeom prst="rect">
            <a:avLst/>
          </a:prstGeom>
        </p:spPr>
        <p:txBody>
          <a:bodyPr/>
          <a:lstStyle>
            <a:lvl1pPr marL="0" indent="0">
              <a:buSzTx/>
              <a:buFontTx/>
              <a:buNone/>
              <a:defRPr sz="1200">
                <a:solidFill>
                  <a:srgbClr val="CAEBF2"/>
                </a:solidFill>
              </a:defRPr>
            </a:lvl1pPr>
            <a:lvl2pPr marL="0" indent="342900">
              <a:buSzTx/>
              <a:buFontTx/>
              <a:buNone/>
              <a:defRPr sz="1200">
                <a:solidFill>
                  <a:srgbClr val="CAEBF2"/>
                </a:solidFill>
              </a:defRPr>
            </a:lvl2pPr>
            <a:lvl3pPr marL="0" indent="685800">
              <a:buSzTx/>
              <a:buFontTx/>
              <a:buNone/>
              <a:defRPr sz="1200">
                <a:solidFill>
                  <a:srgbClr val="CAEBF2"/>
                </a:solidFill>
              </a:defRPr>
            </a:lvl3pPr>
            <a:lvl4pPr marL="0" indent="1028700">
              <a:buSzTx/>
              <a:buFontTx/>
              <a:buNone/>
              <a:defRPr sz="1200">
                <a:solidFill>
                  <a:srgbClr val="CAEBF2"/>
                </a:solidFill>
              </a:defRPr>
            </a:lvl4pPr>
            <a:lvl5pPr marL="0" indent="1371600">
              <a:buSzTx/>
              <a:buFontTx/>
              <a:buNone/>
              <a:defRPr sz="1200">
                <a:solidFill>
                  <a:srgbClr val="CAEBF2"/>
                </a:solidFill>
              </a:defRPr>
            </a:lvl5pPr>
          </a:lstStyle>
          <a:p>
            <a:pPr lvl="0">
              <a:defRPr sz="1800">
                <a:solidFill>
                  <a:srgbClr val="000000"/>
                </a:solidFill>
              </a:defRPr>
            </a:pPr>
            <a:r>
              <a:rPr sz="1200">
                <a:solidFill>
                  <a:srgbClr val="CAEBF2"/>
                </a:solidFill>
              </a:rPr>
              <a:t>Body Level One</a:t>
            </a:r>
            <a:endParaRPr sz="1200">
              <a:solidFill>
                <a:srgbClr val="CAEBF2"/>
              </a:solidFill>
            </a:endParaRPr>
          </a:p>
          <a:p>
            <a:pPr lvl="1">
              <a:defRPr sz="1800">
                <a:solidFill>
                  <a:srgbClr val="000000"/>
                </a:solidFill>
              </a:defRPr>
            </a:pPr>
            <a:r>
              <a:rPr sz="1200">
                <a:solidFill>
                  <a:srgbClr val="CAEBF2"/>
                </a:solidFill>
              </a:rPr>
              <a:t>Body Level Two</a:t>
            </a:r>
            <a:endParaRPr sz="1200">
              <a:solidFill>
                <a:srgbClr val="CAEBF2"/>
              </a:solidFill>
            </a:endParaRPr>
          </a:p>
          <a:p>
            <a:pPr lvl="2">
              <a:defRPr sz="1800">
                <a:solidFill>
                  <a:srgbClr val="000000"/>
                </a:solidFill>
              </a:defRPr>
            </a:pPr>
            <a:r>
              <a:rPr sz="1200">
                <a:solidFill>
                  <a:srgbClr val="CAEBF2"/>
                </a:solidFill>
              </a:rPr>
              <a:t>Body Level Three</a:t>
            </a:r>
            <a:endParaRPr sz="1200">
              <a:solidFill>
                <a:srgbClr val="CAEBF2"/>
              </a:solidFill>
            </a:endParaRPr>
          </a:p>
          <a:p>
            <a:pPr lvl="3">
              <a:defRPr sz="1800">
                <a:solidFill>
                  <a:srgbClr val="000000"/>
                </a:solidFill>
              </a:defRPr>
            </a:pPr>
            <a:r>
              <a:rPr sz="1200">
                <a:solidFill>
                  <a:srgbClr val="CAEBF2"/>
                </a:solidFill>
              </a:rPr>
              <a:t>Body Level Four</a:t>
            </a:r>
            <a:endParaRPr sz="1200">
              <a:solidFill>
                <a:srgbClr val="CAEBF2"/>
              </a:solidFill>
            </a:endParaRPr>
          </a:p>
          <a:p>
            <a:pPr lvl="4">
              <a:defRPr sz="1800">
                <a:solidFill>
                  <a:srgbClr val="000000"/>
                </a:solidFill>
              </a:defRPr>
            </a:pPr>
            <a:r>
              <a:rPr sz="1200">
                <a:solidFill>
                  <a:srgbClr val="CAEBF2"/>
                </a:solidFill>
              </a:rPr>
              <a:t>Body Level Five</a:t>
            </a:r>
          </a:p>
        </p:txBody>
      </p:sp>
      <p:sp>
        <p:nvSpPr>
          <p:cNvPr id="41" name="Shape 4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nd Caption">
    <p:spTree>
      <p:nvGrpSpPr>
        <p:cNvPr id="1" name=""/>
        <p:cNvGrpSpPr/>
        <p:nvPr/>
      </p:nvGrpSpPr>
      <p:grpSpPr>
        <a:xfrm>
          <a:off x="0" y="0"/>
          <a:ext cx="0" cy="0"/>
          <a:chOff x="0" y="0"/>
          <a:chExt cx="0" cy="0"/>
        </a:xfrm>
      </p:grpSpPr>
      <p:sp>
        <p:nvSpPr>
          <p:cNvPr id="43" name="Shape 43"/>
          <p:cNvSpPr/>
          <p:nvPr>
            <p:ph type="title"/>
          </p:nvPr>
        </p:nvSpPr>
        <p:spPr>
          <a:xfrm>
            <a:off x="629841" y="188912"/>
            <a:ext cx="7886701" cy="3886770"/>
          </a:xfrm>
          <a:prstGeom prst="rect">
            <a:avLst/>
          </a:prstGeom>
        </p:spPr>
        <p:txBody>
          <a:bodyPr/>
          <a:lstStyle>
            <a:lvl1pPr>
              <a:defRPr sz="2400"/>
            </a:lvl1pPr>
          </a:lstStyle>
          <a:p>
            <a:pPr lvl="0">
              <a:defRPr sz="1800">
                <a:solidFill>
                  <a:srgbClr val="000000"/>
                </a:solidFill>
              </a:defRPr>
            </a:pPr>
            <a:r>
              <a:rPr sz="2400">
                <a:solidFill>
                  <a:srgbClr val="F6F6F6"/>
                </a:solidFill>
              </a:rPr>
              <a:t>Title Text</a:t>
            </a:r>
          </a:p>
        </p:txBody>
      </p:sp>
      <p:sp>
        <p:nvSpPr>
          <p:cNvPr id="44" name="Shape 44"/>
          <p:cNvSpPr/>
          <p:nvPr>
            <p:ph type="body" idx="1"/>
          </p:nvPr>
        </p:nvSpPr>
        <p:spPr>
          <a:xfrm>
            <a:off x="629841" y="4075681"/>
            <a:ext cx="7885510" cy="2329261"/>
          </a:xfrm>
          <a:prstGeom prst="rect">
            <a:avLst/>
          </a:prstGeom>
        </p:spPr>
        <p:txBody>
          <a:bodyPr anchor="ct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pPr lvl="0">
              <a:defRPr sz="1800">
                <a:solidFill>
                  <a:srgbClr val="000000"/>
                </a:solidFill>
              </a:defRPr>
            </a:pPr>
            <a:r>
              <a:rPr sz="1200">
                <a:solidFill>
                  <a:srgbClr val="F6F6F6"/>
                </a:solidFill>
              </a:rPr>
              <a:t>Body Level One</a:t>
            </a:r>
            <a:endParaRPr sz="1200">
              <a:solidFill>
                <a:srgbClr val="F6F6F6"/>
              </a:solidFill>
            </a:endParaRPr>
          </a:p>
          <a:p>
            <a:pPr lvl="1">
              <a:defRPr sz="1800">
                <a:solidFill>
                  <a:srgbClr val="000000"/>
                </a:solidFill>
              </a:defRPr>
            </a:pPr>
            <a:r>
              <a:rPr sz="1200">
                <a:solidFill>
                  <a:srgbClr val="F6F6F6"/>
                </a:solidFill>
              </a:rPr>
              <a:t>Body Level Two</a:t>
            </a:r>
            <a:endParaRPr sz="1200">
              <a:solidFill>
                <a:srgbClr val="F6F6F6"/>
              </a:solidFill>
            </a:endParaRPr>
          </a:p>
          <a:p>
            <a:pPr lvl="2">
              <a:defRPr sz="1800">
                <a:solidFill>
                  <a:srgbClr val="000000"/>
                </a:solidFill>
              </a:defRPr>
            </a:pPr>
            <a:r>
              <a:rPr sz="1200">
                <a:solidFill>
                  <a:srgbClr val="F6F6F6"/>
                </a:solidFill>
              </a:rPr>
              <a:t>Body Level Three</a:t>
            </a:r>
            <a:endParaRPr sz="1200">
              <a:solidFill>
                <a:srgbClr val="F6F6F6"/>
              </a:solidFill>
            </a:endParaRPr>
          </a:p>
          <a:p>
            <a:pPr lvl="3">
              <a:defRPr sz="1800">
                <a:solidFill>
                  <a:srgbClr val="000000"/>
                </a:solidFill>
              </a:defRPr>
            </a:pPr>
            <a:r>
              <a:rPr sz="1200">
                <a:solidFill>
                  <a:srgbClr val="F6F6F6"/>
                </a:solidFill>
              </a:rPr>
              <a:t>Body Level Four</a:t>
            </a:r>
            <a:endParaRPr sz="1200">
              <a:solidFill>
                <a:srgbClr val="F6F6F6"/>
              </a:solidFill>
            </a:endParaRPr>
          </a:p>
          <a:p>
            <a:pPr lvl="4">
              <a:defRPr sz="1800">
                <a:solidFill>
                  <a:srgbClr val="000000"/>
                </a:solidFill>
              </a:defRPr>
            </a:pPr>
            <a:r>
              <a:rPr sz="1200">
                <a:solidFill>
                  <a:srgbClr val="F6F6F6"/>
                </a:solidFill>
              </a:rPr>
              <a:t>Body Level Five</a:t>
            </a:r>
          </a:p>
        </p:txBody>
      </p:sp>
      <p:sp>
        <p:nvSpPr>
          <p:cNvPr id="45" name="Shape 4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Quote with Caption">
    <p:spTree>
      <p:nvGrpSpPr>
        <p:cNvPr id="1" name=""/>
        <p:cNvGrpSpPr/>
        <p:nvPr/>
      </p:nvGrpSpPr>
      <p:grpSpPr>
        <a:xfrm>
          <a:off x="0" y="0"/>
          <a:ext cx="0" cy="0"/>
          <a:chOff x="0" y="0"/>
          <a:chExt cx="0" cy="0"/>
        </a:xfrm>
      </p:grpSpPr>
      <p:sp>
        <p:nvSpPr>
          <p:cNvPr id="47" name="Shape 47"/>
          <p:cNvSpPr/>
          <p:nvPr>
            <p:ph type="title"/>
          </p:nvPr>
        </p:nvSpPr>
        <p:spPr>
          <a:xfrm>
            <a:off x="1084658" y="357597"/>
            <a:ext cx="6977066" cy="3007960"/>
          </a:xfrm>
          <a:prstGeom prst="rect">
            <a:avLst/>
          </a:prstGeom>
        </p:spPr>
        <p:txBody>
          <a:bodyPr/>
          <a:lstStyle>
            <a:lvl1pPr>
              <a:defRPr sz="3300"/>
            </a:lvl1pPr>
          </a:lstStyle>
          <a:p>
            <a:pPr lvl="0">
              <a:defRPr sz="1800">
                <a:solidFill>
                  <a:srgbClr val="000000"/>
                </a:solidFill>
              </a:defRPr>
            </a:pPr>
            <a:r>
              <a:rPr sz="3300">
                <a:solidFill>
                  <a:srgbClr val="F6F6F6"/>
                </a:solidFill>
              </a:rPr>
              <a:t>Title Text</a:t>
            </a:r>
          </a:p>
        </p:txBody>
      </p:sp>
      <p:sp>
        <p:nvSpPr>
          <p:cNvPr id="48" name="Shape 48"/>
          <p:cNvSpPr/>
          <p:nvPr>
            <p:ph type="body" idx="1"/>
          </p:nvPr>
        </p:nvSpPr>
        <p:spPr>
          <a:xfrm>
            <a:off x="1290484" y="3365556"/>
            <a:ext cx="6564225" cy="2263470"/>
          </a:xfrm>
          <a:prstGeom prst="rect">
            <a:avLst/>
          </a:prstGeom>
        </p:spPr>
        <p:txBody>
          <a:bodyPr/>
          <a:lstStyle>
            <a:lvl1pPr marL="0" indent="0">
              <a:buSzTx/>
              <a:buFontTx/>
              <a:buNone/>
              <a:defRPr sz="1000"/>
            </a:lvl1pPr>
            <a:lvl2pPr marL="0" indent="342900">
              <a:buSzTx/>
              <a:buFontTx/>
              <a:buNone/>
              <a:defRPr sz="1000"/>
            </a:lvl2pPr>
            <a:lvl3pPr marL="0" indent="685800">
              <a:buSzTx/>
              <a:buFontTx/>
              <a:buNone/>
              <a:defRPr sz="1000"/>
            </a:lvl3pPr>
            <a:lvl4pPr marL="0" indent="1028700">
              <a:buSzTx/>
              <a:buFontTx/>
              <a:buNone/>
              <a:defRPr sz="1000"/>
            </a:lvl4pPr>
            <a:lvl5pPr marL="0" indent="1371600">
              <a:buSzTx/>
              <a:buFontTx/>
              <a:buNone/>
              <a:defRPr sz="1000"/>
            </a:lvl5pPr>
          </a:lstStyle>
          <a:p>
            <a:pPr lvl="0">
              <a:defRPr sz="1800">
                <a:solidFill>
                  <a:srgbClr val="000000"/>
                </a:solidFill>
              </a:defRPr>
            </a:pPr>
            <a:r>
              <a:rPr sz="1000">
                <a:solidFill>
                  <a:srgbClr val="F6F6F6"/>
                </a:solidFill>
              </a:rPr>
              <a:t>Body Level One</a:t>
            </a:r>
            <a:endParaRPr sz="1000">
              <a:solidFill>
                <a:srgbClr val="F6F6F6"/>
              </a:solidFill>
            </a:endParaRPr>
          </a:p>
          <a:p>
            <a:pPr lvl="1">
              <a:defRPr sz="1800">
                <a:solidFill>
                  <a:srgbClr val="000000"/>
                </a:solidFill>
              </a:defRPr>
            </a:pPr>
            <a:r>
              <a:rPr sz="1000">
                <a:solidFill>
                  <a:srgbClr val="F6F6F6"/>
                </a:solidFill>
              </a:rPr>
              <a:t>Body Level Two</a:t>
            </a:r>
            <a:endParaRPr sz="1000">
              <a:solidFill>
                <a:srgbClr val="F6F6F6"/>
              </a:solidFill>
            </a:endParaRPr>
          </a:p>
          <a:p>
            <a:pPr lvl="2">
              <a:defRPr sz="1800">
                <a:solidFill>
                  <a:srgbClr val="000000"/>
                </a:solidFill>
              </a:defRPr>
            </a:pPr>
            <a:r>
              <a:rPr sz="1000">
                <a:solidFill>
                  <a:srgbClr val="F6F6F6"/>
                </a:solidFill>
              </a:rPr>
              <a:t>Body Level Three</a:t>
            </a:r>
            <a:endParaRPr sz="1000">
              <a:solidFill>
                <a:srgbClr val="F6F6F6"/>
              </a:solidFill>
            </a:endParaRPr>
          </a:p>
          <a:p>
            <a:pPr lvl="3">
              <a:defRPr sz="1800">
                <a:solidFill>
                  <a:srgbClr val="000000"/>
                </a:solidFill>
              </a:defRPr>
            </a:pPr>
            <a:r>
              <a:rPr sz="1000">
                <a:solidFill>
                  <a:srgbClr val="F6F6F6"/>
                </a:solidFill>
              </a:rPr>
              <a:t>Body Level Four</a:t>
            </a:r>
            <a:endParaRPr sz="1000">
              <a:solidFill>
                <a:srgbClr val="F6F6F6"/>
              </a:solidFill>
            </a:endParaRPr>
          </a:p>
          <a:p>
            <a:pPr lvl="4">
              <a:defRPr sz="1800">
                <a:solidFill>
                  <a:srgbClr val="000000"/>
                </a:solidFill>
              </a:defRPr>
            </a:pPr>
            <a:r>
              <a:rPr sz="1000">
                <a:solidFill>
                  <a:srgbClr val="F6F6F6"/>
                </a:solidFill>
              </a:rPr>
              <a:t>Body Level Five</a:t>
            </a:r>
          </a:p>
        </p:txBody>
      </p:sp>
      <p:sp>
        <p:nvSpPr>
          <p:cNvPr id="49" name="Shape 49"/>
          <p:cNvSpPr/>
          <p:nvPr>
            <p:ph type="sldNum" sz="quarter" idx="2"/>
          </p:nvPr>
        </p:nvSpPr>
        <p:spPr>
          <a:prstGeom prst="rect">
            <a:avLst/>
          </a:prstGeom>
        </p:spPr>
        <p:txBody>
          <a:bodyPr/>
          <a:lstStyle/>
          <a:p>
            <a:pPr lvl="0"/>
            <a:fld id="{86CB4B4D-7CA3-9044-876B-883B54F8677D}" type="slidenum"/>
          </a:p>
        </p:txBody>
      </p:sp>
      <p:sp>
        <p:nvSpPr>
          <p:cNvPr id="50" name="Shape 50"/>
          <p:cNvSpPr/>
          <p:nvPr/>
        </p:nvSpPr>
        <p:spPr>
          <a:xfrm>
            <a:off x="833282" y="587722"/>
            <a:ext cx="457201" cy="9829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a:defRPr cap="all" sz="6000">
                <a:solidFill>
                  <a:srgbClr val="FFFFFF"/>
                </a:solidFill>
                <a:latin typeface="Tahoma"/>
                <a:ea typeface="Tahoma"/>
                <a:cs typeface="Tahoma"/>
                <a:sym typeface="Tahoma"/>
              </a:defRPr>
            </a:lvl1pPr>
          </a:lstStyle>
          <a:p>
            <a:pPr lvl="0">
              <a:defRPr b="0" cap="none" sz="1800">
                <a:solidFill>
                  <a:srgbClr val="000000"/>
                </a:solidFill>
              </a:defRPr>
            </a:pPr>
            <a:r>
              <a:rPr b="1" cap="all" sz="6000">
                <a:solidFill>
                  <a:srgbClr val="FFFFFF"/>
                </a:solidFill>
              </a:rPr>
              <a:t>“</a:t>
            </a:r>
          </a:p>
        </p:txBody>
      </p:sp>
      <p:sp>
        <p:nvSpPr>
          <p:cNvPr id="51" name="Shape 51"/>
          <p:cNvSpPr/>
          <p:nvPr/>
        </p:nvSpPr>
        <p:spPr>
          <a:xfrm>
            <a:off x="7828359" y="2544097"/>
            <a:ext cx="457201" cy="9829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algn="r">
              <a:defRPr cap="all" sz="6000">
                <a:solidFill>
                  <a:srgbClr val="FFFFFF"/>
                </a:solidFill>
                <a:latin typeface="Tahoma"/>
                <a:ea typeface="Tahoma"/>
                <a:cs typeface="Tahoma"/>
                <a:sym typeface="Tahoma"/>
              </a:defRPr>
            </a:lvl1pPr>
          </a:lstStyle>
          <a:p>
            <a:pPr lvl="0">
              <a:defRPr b="0" cap="none" sz="1800">
                <a:solidFill>
                  <a:srgbClr val="000000"/>
                </a:solidFill>
              </a:defRPr>
            </a:pPr>
            <a:r>
              <a:rPr b="1" cap="all" sz="6000">
                <a:solidFill>
                  <a:srgbClr val="FFFFFF"/>
                </a:solidFill>
              </a:rPr>
              <a:t>”</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Name Card">
    <p:spTree>
      <p:nvGrpSpPr>
        <p:cNvPr id="1" name=""/>
        <p:cNvGrpSpPr/>
        <p:nvPr/>
      </p:nvGrpSpPr>
      <p:grpSpPr>
        <a:xfrm>
          <a:off x="0" y="0"/>
          <a:ext cx="0" cy="0"/>
          <a:chOff x="0" y="0"/>
          <a:chExt cx="0" cy="0"/>
        </a:xfrm>
      </p:grpSpPr>
      <p:sp>
        <p:nvSpPr>
          <p:cNvPr id="53" name="Shape 53"/>
          <p:cNvSpPr/>
          <p:nvPr>
            <p:ph type="title"/>
          </p:nvPr>
        </p:nvSpPr>
        <p:spPr>
          <a:xfrm>
            <a:off x="629841" y="612468"/>
            <a:ext cx="7886701" cy="4226336"/>
          </a:xfrm>
          <a:prstGeom prst="rect">
            <a:avLst/>
          </a:prstGeom>
        </p:spPr>
        <p:txBody>
          <a:bodyPr anchor="b"/>
          <a:lstStyle>
            <a:lvl1pPr>
              <a:defRPr sz="4000"/>
            </a:lvl1pPr>
          </a:lstStyle>
          <a:p>
            <a:pPr lvl="0">
              <a:defRPr sz="1800">
                <a:solidFill>
                  <a:srgbClr val="000000"/>
                </a:solidFill>
              </a:defRPr>
            </a:pPr>
            <a:r>
              <a:rPr sz="4000">
                <a:solidFill>
                  <a:srgbClr val="F6F6F6"/>
                </a:solidFill>
              </a:rPr>
              <a:t>Title Text</a:t>
            </a:r>
          </a:p>
        </p:txBody>
      </p:sp>
      <p:sp>
        <p:nvSpPr>
          <p:cNvPr id="54" name="Shape 54"/>
          <p:cNvSpPr/>
          <p:nvPr>
            <p:ph type="body" idx="1"/>
          </p:nvPr>
        </p:nvSpPr>
        <p:spPr>
          <a:xfrm>
            <a:off x="629841" y="4850581"/>
            <a:ext cx="7885510" cy="2007419"/>
          </a:xfrm>
          <a:prstGeom prst="rect">
            <a:avLst/>
          </a:prstGeom>
        </p:spPr>
        <p:txBody>
          <a:bodyP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pPr lvl="0">
              <a:defRPr sz="1800">
                <a:solidFill>
                  <a:srgbClr val="000000"/>
                </a:solidFill>
              </a:defRPr>
            </a:pPr>
            <a:r>
              <a:rPr sz="1200">
                <a:solidFill>
                  <a:srgbClr val="F6F6F6"/>
                </a:solidFill>
              </a:rPr>
              <a:t>Body Level One</a:t>
            </a:r>
            <a:endParaRPr sz="1200">
              <a:solidFill>
                <a:srgbClr val="F6F6F6"/>
              </a:solidFill>
            </a:endParaRPr>
          </a:p>
          <a:p>
            <a:pPr lvl="1">
              <a:defRPr sz="1800">
                <a:solidFill>
                  <a:srgbClr val="000000"/>
                </a:solidFill>
              </a:defRPr>
            </a:pPr>
            <a:r>
              <a:rPr sz="1200">
                <a:solidFill>
                  <a:srgbClr val="F6F6F6"/>
                </a:solidFill>
              </a:rPr>
              <a:t>Body Level Two</a:t>
            </a:r>
            <a:endParaRPr sz="1200">
              <a:solidFill>
                <a:srgbClr val="F6F6F6"/>
              </a:solidFill>
            </a:endParaRPr>
          </a:p>
          <a:p>
            <a:pPr lvl="2">
              <a:defRPr sz="1800">
                <a:solidFill>
                  <a:srgbClr val="000000"/>
                </a:solidFill>
              </a:defRPr>
            </a:pPr>
            <a:r>
              <a:rPr sz="1200">
                <a:solidFill>
                  <a:srgbClr val="F6F6F6"/>
                </a:solidFill>
              </a:rPr>
              <a:t>Body Level Three</a:t>
            </a:r>
            <a:endParaRPr sz="1200">
              <a:solidFill>
                <a:srgbClr val="F6F6F6"/>
              </a:solidFill>
            </a:endParaRPr>
          </a:p>
          <a:p>
            <a:pPr lvl="3">
              <a:defRPr sz="1800">
                <a:solidFill>
                  <a:srgbClr val="000000"/>
                </a:solidFill>
              </a:defRPr>
            </a:pPr>
            <a:r>
              <a:rPr sz="1200">
                <a:solidFill>
                  <a:srgbClr val="F6F6F6"/>
                </a:solidFill>
              </a:rPr>
              <a:t>Body Level Four</a:t>
            </a:r>
            <a:endParaRPr sz="1200">
              <a:solidFill>
                <a:srgbClr val="F6F6F6"/>
              </a:solidFill>
            </a:endParaRPr>
          </a:p>
          <a:p>
            <a:pPr lvl="4">
              <a:defRPr sz="1800">
                <a:solidFill>
                  <a:srgbClr val="000000"/>
                </a:solidFill>
              </a:defRPr>
            </a:pPr>
            <a:r>
              <a:rPr sz="1200">
                <a:solidFill>
                  <a:srgbClr val="F6F6F6"/>
                </a:solidFill>
              </a:rPr>
              <a:t>Body Level Five</a:t>
            </a:r>
          </a:p>
        </p:txBody>
      </p:sp>
      <p:sp>
        <p:nvSpPr>
          <p:cNvPr id="55" name="Shape 5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3 Column">
    <p:spTree>
      <p:nvGrpSpPr>
        <p:cNvPr id="1" name=""/>
        <p:cNvGrpSpPr/>
        <p:nvPr/>
      </p:nvGrpSpPr>
      <p:grpSpPr>
        <a:xfrm>
          <a:off x="0" y="0"/>
          <a:ext cx="0" cy="0"/>
          <a:chOff x="0" y="0"/>
          <a:chExt cx="0" cy="0"/>
        </a:xfrm>
      </p:grpSpPr>
      <p:sp>
        <p:nvSpPr>
          <p:cNvPr id="57" name="Shape 57"/>
          <p:cNvSpPr/>
          <p:nvPr>
            <p:ph type="title"/>
          </p:nvPr>
        </p:nvSpPr>
        <p:spPr>
          <a:xfrm>
            <a:off x="628650" y="330843"/>
            <a:ext cx="7886700" cy="1394129"/>
          </a:xfrm>
          <a:prstGeom prst="rect">
            <a:avLst/>
          </a:prstGeom>
        </p:spPr>
        <p:txBody>
          <a:bodyPr/>
          <a:lstStyle/>
          <a:p>
            <a:pPr lvl="0">
              <a:defRPr sz="1800">
                <a:solidFill>
                  <a:srgbClr val="000000"/>
                </a:solidFill>
              </a:defRPr>
            </a:pPr>
            <a:r>
              <a:rPr sz="4400">
                <a:solidFill>
                  <a:srgbClr val="F6F6F6"/>
                </a:solidFill>
              </a:rPr>
              <a:t>Title Text</a:t>
            </a:r>
          </a:p>
        </p:txBody>
      </p:sp>
      <p:sp>
        <p:nvSpPr>
          <p:cNvPr id="58" name="Shape 58"/>
          <p:cNvSpPr/>
          <p:nvPr>
            <p:ph type="body" idx="1"/>
          </p:nvPr>
        </p:nvSpPr>
        <p:spPr>
          <a:xfrm>
            <a:off x="1002960" y="1724971"/>
            <a:ext cx="2210151" cy="737242"/>
          </a:xfrm>
          <a:prstGeom prst="rect">
            <a:avLst/>
          </a:prstGeom>
        </p:spPr>
        <p:txBody>
          <a:bodyPr anchor="b">
            <a:noAutofit/>
          </a:bodyPr>
          <a:lstStyle>
            <a:lvl1pPr marL="0" indent="0">
              <a:buSzTx/>
              <a:buFontTx/>
              <a:buNone/>
              <a:defRPr sz="1800">
                <a:solidFill>
                  <a:srgbClr val="CAEBF2"/>
                </a:solidFill>
              </a:defRPr>
            </a:lvl1pPr>
            <a:lvl2pPr marL="0" indent="342900">
              <a:buSzTx/>
              <a:buFontTx/>
              <a:buNone/>
              <a:defRPr sz="1800">
                <a:solidFill>
                  <a:srgbClr val="CAEBF2"/>
                </a:solidFill>
              </a:defRPr>
            </a:lvl2pPr>
            <a:lvl3pPr marL="0" indent="685800">
              <a:buSzTx/>
              <a:buFontTx/>
              <a:buNone/>
              <a:defRPr sz="1800">
                <a:solidFill>
                  <a:srgbClr val="CAEBF2"/>
                </a:solidFill>
              </a:defRPr>
            </a:lvl3pPr>
            <a:lvl4pPr marL="0" indent="1028700">
              <a:buSzTx/>
              <a:buFontTx/>
              <a:buNone/>
              <a:defRPr sz="1800">
                <a:solidFill>
                  <a:srgbClr val="CAEBF2"/>
                </a:solidFill>
              </a:defRPr>
            </a:lvl4pPr>
            <a:lvl5pPr marL="0" indent="1371600">
              <a:buSzTx/>
              <a:buFontTx/>
              <a:buNone/>
              <a:defRPr sz="1800">
                <a:solidFill>
                  <a:srgbClr val="CAEBF2"/>
                </a:solidFill>
              </a:defRPr>
            </a:lvl5pPr>
          </a:lstStyle>
          <a:p>
            <a:pPr lvl="0">
              <a:defRPr>
                <a:solidFill>
                  <a:srgbClr val="000000"/>
                </a:solidFill>
              </a:defRPr>
            </a:pPr>
            <a:r>
              <a:rPr>
                <a:solidFill>
                  <a:srgbClr val="CAEBF2"/>
                </a:solidFill>
              </a:rPr>
              <a:t>Body Level One</a:t>
            </a:r>
            <a:endParaRPr>
              <a:solidFill>
                <a:srgbClr val="CAEBF2"/>
              </a:solidFill>
            </a:endParaRPr>
          </a:p>
          <a:p>
            <a:pPr lvl="1">
              <a:defRPr>
                <a:solidFill>
                  <a:srgbClr val="000000"/>
                </a:solidFill>
              </a:defRPr>
            </a:pPr>
            <a:r>
              <a:rPr>
                <a:solidFill>
                  <a:srgbClr val="CAEBF2"/>
                </a:solidFill>
              </a:rPr>
              <a:t>Body Level Two</a:t>
            </a:r>
            <a:endParaRPr>
              <a:solidFill>
                <a:srgbClr val="CAEBF2"/>
              </a:solidFill>
            </a:endParaRPr>
          </a:p>
          <a:p>
            <a:pPr lvl="2">
              <a:defRPr>
                <a:solidFill>
                  <a:srgbClr val="000000"/>
                </a:solidFill>
              </a:defRPr>
            </a:pPr>
            <a:r>
              <a:rPr>
                <a:solidFill>
                  <a:srgbClr val="CAEBF2"/>
                </a:solidFill>
              </a:rPr>
              <a:t>Body Level Three</a:t>
            </a:r>
            <a:endParaRPr>
              <a:solidFill>
                <a:srgbClr val="CAEBF2"/>
              </a:solidFill>
            </a:endParaRPr>
          </a:p>
          <a:p>
            <a:pPr lvl="3">
              <a:defRPr>
                <a:solidFill>
                  <a:srgbClr val="000000"/>
                </a:solidFill>
              </a:defRPr>
            </a:pPr>
            <a:r>
              <a:rPr>
                <a:solidFill>
                  <a:srgbClr val="CAEBF2"/>
                </a:solidFill>
              </a:rPr>
              <a:t>Body Level Four</a:t>
            </a:r>
            <a:endParaRPr>
              <a:solidFill>
                <a:srgbClr val="CAEBF2"/>
              </a:solidFill>
            </a:endParaRPr>
          </a:p>
          <a:p>
            <a:pPr lvl="4">
              <a:defRPr>
                <a:solidFill>
                  <a:srgbClr val="000000"/>
                </a:solidFill>
              </a:defRPr>
            </a:pPr>
            <a:r>
              <a:rPr>
                <a:solidFill>
                  <a:srgbClr val="CAEBF2"/>
                </a:solidFill>
              </a:rPr>
              <a:t>Body Level Five</a:t>
            </a:r>
          </a:p>
        </p:txBody>
      </p:sp>
      <p:sp>
        <p:nvSpPr>
          <p:cNvPr id="59" name="Shape 5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3 Picture Column">
    <p:spTree>
      <p:nvGrpSpPr>
        <p:cNvPr id="1" name=""/>
        <p:cNvGrpSpPr/>
        <p:nvPr/>
      </p:nvGrpSpPr>
      <p:grpSpPr>
        <a:xfrm>
          <a:off x="0" y="0"/>
          <a:ext cx="0" cy="0"/>
          <a:chOff x="0" y="0"/>
          <a:chExt cx="0" cy="0"/>
        </a:xfrm>
      </p:grpSpPr>
      <p:sp>
        <p:nvSpPr>
          <p:cNvPr id="61" name="Shape 61"/>
          <p:cNvSpPr/>
          <p:nvPr>
            <p:ph type="title"/>
          </p:nvPr>
        </p:nvSpPr>
        <p:spPr>
          <a:xfrm>
            <a:off x="628650" y="0"/>
            <a:ext cx="7886700" cy="2055816"/>
          </a:xfrm>
          <a:prstGeom prst="rect">
            <a:avLst/>
          </a:prstGeom>
        </p:spPr>
        <p:txBody>
          <a:bodyPr/>
          <a:lstStyle/>
          <a:p>
            <a:pPr lvl="0">
              <a:defRPr sz="1800">
                <a:solidFill>
                  <a:srgbClr val="000000"/>
                </a:solidFill>
              </a:defRPr>
            </a:pPr>
            <a:r>
              <a:rPr sz="4400">
                <a:solidFill>
                  <a:srgbClr val="F6F6F6"/>
                </a:solidFill>
              </a:rPr>
              <a:t>Title Text</a:t>
            </a:r>
          </a:p>
        </p:txBody>
      </p:sp>
      <p:sp>
        <p:nvSpPr>
          <p:cNvPr id="62" name="Shape 62"/>
          <p:cNvSpPr/>
          <p:nvPr>
            <p:ph type="body" idx="1"/>
          </p:nvPr>
        </p:nvSpPr>
        <p:spPr>
          <a:xfrm>
            <a:off x="999064" y="2583003"/>
            <a:ext cx="2205039" cy="2290763"/>
          </a:xfrm>
          <a:prstGeom prst="rect">
            <a:avLst/>
          </a:prstGeom>
        </p:spPr>
        <p:txBody>
          <a:bodyPr anchor="b">
            <a:noAutofit/>
          </a:bodyPr>
          <a:lstStyle>
            <a:lvl1pPr marL="0" indent="0">
              <a:buSzTx/>
              <a:buFontTx/>
              <a:buNone/>
              <a:defRPr sz="1800"/>
            </a:lvl1pPr>
            <a:lvl2pPr marL="0" indent="342900">
              <a:buSzTx/>
              <a:buFontTx/>
              <a:buNone/>
              <a:defRPr sz="1800"/>
            </a:lvl2pPr>
            <a:lvl3pPr marL="0" indent="685800">
              <a:buSzTx/>
              <a:buFontTx/>
              <a:buNone/>
              <a:defRPr sz="1800"/>
            </a:lvl3pPr>
            <a:lvl4pPr marL="0" indent="1028700">
              <a:buSzTx/>
              <a:buFontTx/>
              <a:buNone/>
              <a:defRPr sz="1800"/>
            </a:lvl4pPr>
            <a:lvl5pPr marL="0" indent="1371600">
              <a:buSzTx/>
              <a:buFontTx/>
              <a:buNone/>
              <a:defRPr sz="1800"/>
            </a:lvl5pPr>
          </a:lstStyle>
          <a:p>
            <a:pPr lvl="0">
              <a:defRPr>
                <a:solidFill>
                  <a:srgbClr val="000000"/>
                </a:solidFill>
              </a:defRPr>
            </a:pPr>
            <a:r>
              <a:rPr>
                <a:solidFill>
                  <a:srgbClr val="F6F6F6"/>
                </a:solidFill>
              </a:rPr>
              <a:t>Body Level One</a:t>
            </a:r>
            <a:endParaRPr>
              <a:solidFill>
                <a:srgbClr val="F6F6F6"/>
              </a:solidFill>
            </a:endParaRPr>
          </a:p>
          <a:p>
            <a:pPr lvl="1">
              <a:defRPr>
                <a:solidFill>
                  <a:srgbClr val="000000"/>
                </a:solidFill>
              </a:defRPr>
            </a:pPr>
            <a:r>
              <a:rPr>
                <a:solidFill>
                  <a:srgbClr val="F6F6F6"/>
                </a:solidFill>
              </a:rPr>
              <a:t>Body Level Two</a:t>
            </a:r>
            <a:endParaRPr>
              <a:solidFill>
                <a:srgbClr val="F6F6F6"/>
              </a:solidFill>
            </a:endParaRPr>
          </a:p>
          <a:p>
            <a:pPr lvl="2">
              <a:defRPr>
                <a:solidFill>
                  <a:srgbClr val="000000"/>
                </a:solidFill>
              </a:defRPr>
            </a:pPr>
            <a:r>
              <a:rPr>
                <a:solidFill>
                  <a:srgbClr val="F6F6F6"/>
                </a:solidFill>
              </a:rPr>
              <a:t>Body Level Three</a:t>
            </a:r>
            <a:endParaRPr>
              <a:solidFill>
                <a:srgbClr val="F6F6F6"/>
              </a:solidFill>
            </a:endParaRPr>
          </a:p>
          <a:p>
            <a:pPr lvl="3">
              <a:defRPr>
                <a:solidFill>
                  <a:srgbClr val="000000"/>
                </a:solidFill>
              </a:defRPr>
            </a:pPr>
            <a:r>
              <a:rPr>
                <a:solidFill>
                  <a:srgbClr val="F6F6F6"/>
                </a:solidFill>
              </a:rPr>
              <a:t>Body Level Four</a:t>
            </a:r>
            <a:endParaRPr>
              <a:solidFill>
                <a:srgbClr val="F6F6F6"/>
              </a:solidFill>
            </a:endParaRPr>
          </a:p>
          <a:p>
            <a:pPr lvl="4">
              <a:defRPr>
                <a:solidFill>
                  <a:srgbClr val="000000"/>
                </a:solidFill>
              </a:defRPr>
            </a:pPr>
            <a:r>
              <a:rPr>
                <a:solidFill>
                  <a:srgbClr val="F6F6F6"/>
                </a:solidFill>
              </a:rPr>
              <a:t>Body Level Five</a:t>
            </a:r>
          </a:p>
        </p:txBody>
      </p:sp>
      <p:sp>
        <p:nvSpPr>
          <p:cNvPr id="63" name="Shape 6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65" name="Shape 65"/>
          <p:cNvSpPr/>
          <p:nvPr>
            <p:ph type="title"/>
          </p:nvPr>
        </p:nvSpPr>
        <p:spPr>
          <a:prstGeom prst="rect">
            <a:avLst/>
          </a:prstGeom>
        </p:spPr>
        <p:txBody>
          <a:bodyPr/>
          <a:lstStyle/>
          <a:p>
            <a:pPr lvl="0">
              <a:defRPr sz="1800">
                <a:solidFill>
                  <a:srgbClr val="000000"/>
                </a:solidFill>
              </a:defRPr>
            </a:pPr>
            <a:r>
              <a:rPr sz="4400">
                <a:solidFill>
                  <a:srgbClr val="F6F6F6"/>
                </a:solidFill>
              </a:rPr>
              <a:t>Title Text</a:t>
            </a:r>
          </a:p>
        </p:txBody>
      </p:sp>
      <p:sp>
        <p:nvSpPr>
          <p:cNvPr id="66" name="Shape 66"/>
          <p:cNvSpPr/>
          <p:nvPr>
            <p:ph type="body" idx="1"/>
          </p:nvPr>
        </p:nvSpPr>
        <p:spPr>
          <a:prstGeom prst="rect">
            <a:avLst/>
          </a:prstGeom>
        </p:spPr>
        <p:txBody>
          <a:bodyPr/>
          <a:lstStyle/>
          <a:p>
            <a:pPr lvl="0">
              <a:defRPr sz="1800">
                <a:solidFill>
                  <a:srgbClr val="000000"/>
                </a:solidFill>
              </a:defRPr>
            </a:pPr>
            <a:r>
              <a:rPr sz="2400">
                <a:solidFill>
                  <a:srgbClr val="F6F6F6"/>
                </a:solidFill>
              </a:rPr>
              <a:t>Body Level One</a:t>
            </a:r>
            <a:endParaRPr sz="2400">
              <a:solidFill>
                <a:srgbClr val="F6F6F6"/>
              </a:solidFill>
            </a:endParaRPr>
          </a:p>
          <a:p>
            <a:pPr lvl="1">
              <a:defRPr sz="1800">
                <a:solidFill>
                  <a:srgbClr val="000000"/>
                </a:solidFill>
              </a:defRPr>
            </a:pPr>
            <a:r>
              <a:rPr sz="2400">
                <a:solidFill>
                  <a:srgbClr val="F6F6F6"/>
                </a:solidFill>
              </a:rPr>
              <a:t>Body Level Two</a:t>
            </a:r>
            <a:endParaRPr sz="2400">
              <a:solidFill>
                <a:srgbClr val="F6F6F6"/>
              </a:solidFill>
            </a:endParaRPr>
          </a:p>
          <a:p>
            <a:pPr lvl="2">
              <a:defRPr sz="1800">
                <a:solidFill>
                  <a:srgbClr val="000000"/>
                </a:solidFill>
              </a:defRPr>
            </a:pPr>
            <a:r>
              <a:rPr sz="2400">
                <a:solidFill>
                  <a:srgbClr val="F6F6F6"/>
                </a:solidFill>
              </a:rPr>
              <a:t>Body Level Three</a:t>
            </a:r>
            <a:endParaRPr sz="2400">
              <a:solidFill>
                <a:srgbClr val="F6F6F6"/>
              </a:solidFill>
            </a:endParaRPr>
          </a:p>
          <a:p>
            <a:pPr lvl="3">
              <a:defRPr sz="1800">
                <a:solidFill>
                  <a:srgbClr val="000000"/>
                </a:solidFill>
              </a:defRPr>
            </a:pPr>
            <a:r>
              <a:rPr sz="2400">
                <a:solidFill>
                  <a:srgbClr val="F6F6F6"/>
                </a:solidFill>
              </a:rPr>
              <a:t>Body Level Four</a:t>
            </a:r>
            <a:endParaRPr sz="2400">
              <a:solidFill>
                <a:srgbClr val="F6F6F6"/>
              </a:solidFill>
            </a:endParaRPr>
          </a:p>
          <a:p>
            <a:pPr lvl="4">
              <a:defRPr sz="1800">
                <a:solidFill>
                  <a:srgbClr val="000000"/>
                </a:solidFill>
              </a:defRPr>
            </a:pPr>
            <a:r>
              <a:rPr sz="2400">
                <a:solidFill>
                  <a:srgbClr val="F6F6F6"/>
                </a:solidFill>
              </a:rPr>
              <a:t>Body Level Five</a:t>
            </a:r>
          </a:p>
        </p:txBody>
      </p:sp>
      <p:sp>
        <p:nvSpPr>
          <p:cNvPr id="67" name="Shape 6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69" name="Shape 69"/>
          <p:cNvSpPr/>
          <p:nvPr>
            <p:ph type="title"/>
          </p:nvPr>
        </p:nvSpPr>
        <p:spPr>
          <a:xfrm>
            <a:off x="6543675" y="0"/>
            <a:ext cx="1971675" cy="6542088"/>
          </a:xfrm>
          <a:prstGeom prst="rect">
            <a:avLst/>
          </a:prstGeom>
        </p:spPr>
        <p:txBody>
          <a:bodyPr/>
          <a:lstStyle/>
          <a:p>
            <a:pPr lvl="0">
              <a:defRPr sz="1800">
                <a:solidFill>
                  <a:srgbClr val="000000"/>
                </a:solidFill>
              </a:defRPr>
            </a:pPr>
            <a:r>
              <a:rPr sz="4400">
                <a:solidFill>
                  <a:srgbClr val="F6F6F6"/>
                </a:solidFill>
              </a:rPr>
              <a:t>Title Text</a:t>
            </a:r>
          </a:p>
        </p:txBody>
      </p:sp>
      <p:sp>
        <p:nvSpPr>
          <p:cNvPr id="70" name="Shape 70"/>
          <p:cNvSpPr/>
          <p:nvPr>
            <p:ph type="body" idx="1"/>
          </p:nvPr>
        </p:nvSpPr>
        <p:spPr>
          <a:xfrm>
            <a:off x="628650" y="365125"/>
            <a:ext cx="5800725" cy="6492875"/>
          </a:xfrm>
          <a:prstGeom prst="rect">
            <a:avLst/>
          </a:prstGeom>
        </p:spPr>
        <p:txBody>
          <a:bodyPr/>
          <a:lstStyle/>
          <a:p>
            <a:pPr lvl="0">
              <a:defRPr sz="1800">
                <a:solidFill>
                  <a:srgbClr val="000000"/>
                </a:solidFill>
              </a:defRPr>
            </a:pPr>
            <a:r>
              <a:rPr sz="2400">
                <a:solidFill>
                  <a:srgbClr val="F6F6F6"/>
                </a:solidFill>
              </a:rPr>
              <a:t>Body Level One</a:t>
            </a:r>
            <a:endParaRPr sz="2400">
              <a:solidFill>
                <a:srgbClr val="F6F6F6"/>
              </a:solidFill>
            </a:endParaRPr>
          </a:p>
          <a:p>
            <a:pPr lvl="1">
              <a:defRPr sz="1800">
                <a:solidFill>
                  <a:srgbClr val="000000"/>
                </a:solidFill>
              </a:defRPr>
            </a:pPr>
            <a:r>
              <a:rPr sz="2400">
                <a:solidFill>
                  <a:srgbClr val="F6F6F6"/>
                </a:solidFill>
              </a:rPr>
              <a:t>Body Level Two</a:t>
            </a:r>
            <a:endParaRPr sz="2400">
              <a:solidFill>
                <a:srgbClr val="F6F6F6"/>
              </a:solidFill>
            </a:endParaRPr>
          </a:p>
          <a:p>
            <a:pPr lvl="2">
              <a:defRPr sz="1800">
                <a:solidFill>
                  <a:srgbClr val="000000"/>
                </a:solidFill>
              </a:defRPr>
            </a:pPr>
            <a:r>
              <a:rPr sz="2400">
                <a:solidFill>
                  <a:srgbClr val="F6F6F6"/>
                </a:solidFill>
              </a:rPr>
              <a:t>Body Level Three</a:t>
            </a:r>
            <a:endParaRPr sz="2400">
              <a:solidFill>
                <a:srgbClr val="F6F6F6"/>
              </a:solidFill>
            </a:endParaRPr>
          </a:p>
          <a:p>
            <a:pPr lvl="3">
              <a:defRPr sz="1800">
                <a:solidFill>
                  <a:srgbClr val="000000"/>
                </a:solidFill>
              </a:defRPr>
            </a:pPr>
            <a:r>
              <a:rPr sz="2400">
                <a:solidFill>
                  <a:srgbClr val="F6F6F6"/>
                </a:solidFill>
              </a:rPr>
              <a:t>Body Level Four</a:t>
            </a:r>
            <a:endParaRPr sz="2400">
              <a:solidFill>
                <a:srgbClr val="F6F6F6"/>
              </a:solidFill>
            </a:endParaRPr>
          </a:p>
          <a:p>
            <a:pPr lvl="4">
              <a:defRPr sz="1800">
                <a:solidFill>
                  <a:srgbClr val="000000"/>
                </a:solidFill>
              </a:defRPr>
            </a:pPr>
            <a:r>
              <a:rPr sz="2400">
                <a:solidFill>
                  <a:srgbClr val="F6F6F6"/>
                </a:solidFill>
              </a:rPr>
              <a:t>Body Level Five</a:t>
            </a:r>
          </a:p>
        </p:txBody>
      </p:sp>
      <p:sp>
        <p:nvSpPr>
          <p:cNvPr id="71" name="Shape 7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73" name="Shape 73"/>
          <p:cNvSpPr/>
          <p:nvPr>
            <p:ph type="sldNum" sz="quarter" idx="2"/>
          </p:nvPr>
        </p:nvSpPr>
        <p:spPr>
          <a:prstGeom prst="rect">
            <a:avLst/>
          </a:prstGeom>
        </p:spPr>
        <p:txBody>
          <a:bodyPr/>
          <a:lstStyle/>
          <a:p>
            <a:pPr lvl="0"/>
            <a:fld id="{86CB4B4D-7CA3-9044-876B-883B54F8677D}" type="slidenum"/>
          </a:p>
        </p:txBody>
      </p:sp>
      <p:sp>
        <p:nvSpPr>
          <p:cNvPr id="74" name="Shape 74"/>
          <p:cNvSpPr/>
          <p:nvPr>
            <p:ph type="title"/>
          </p:nvPr>
        </p:nvSpPr>
        <p:spPr>
          <a:prstGeom prst="rect">
            <a:avLst/>
          </a:prstGeom>
        </p:spPr>
        <p:txBody>
          <a:bodyPr/>
          <a:lstStyle/>
          <a:p>
            <a:pPr lvl="0">
              <a:defRPr sz="1800">
                <a:solidFill>
                  <a:srgbClr val="000000"/>
                </a:solidFill>
              </a:defRPr>
            </a:pPr>
            <a:r>
              <a:rPr sz="4400">
                <a:solidFill>
                  <a:srgbClr val="F6F6F6"/>
                </a:solidFill>
              </a:rPr>
              <a:t>Title Text</a:t>
            </a:r>
          </a:p>
        </p:txBody>
      </p:sp>
      <p:sp>
        <p:nvSpPr>
          <p:cNvPr id="75" name="Shape 75"/>
          <p:cNvSpPr/>
          <p:nvPr>
            <p:ph type="body" idx="1"/>
          </p:nvPr>
        </p:nvSpPr>
        <p:spPr>
          <a:prstGeom prst="rect">
            <a:avLst/>
          </a:prstGeom>
        </p:spPr>
        <p:txBody>
          <a:bodyPr/>
          <a:lstStyle/>
          <a:p>
            <a:pPr lvl="0">
              <a:defRPr sz="1800">
                <a:solidFill>
                  <a:srgbClr val="000000"/>
                </a:solidFill>
              </a:defRPr>
            </a:pPr>
            <a:r>
              <a:rPr sz="2400">
                <a:solidFill>
                  <a:srgbClr val="F6F6F6"/>
                </a:solidFill>
              </a:rPr>
              <a:t>Body Level One</a:t>
            </a:r>
            <a:endParaRPr sz="2400">
              <a:solidFill>
                <a:srgbClr val="F6F6F6"/>
              </a:solidFill>
            </a:endParaRPr>
          </a:p>
          <a:p>
            <a:pPr lvl="1">
              <a:defRPr sz="1800">
                <a:solidFill>
                  <a:srgbClr val="000000"/>
                </a:solidFill>
              </a:defRPr>
            </a:pPr>
            <a:r>
              <a:rPr sz="2400">
                <a:solidFill>
                  <a:srgbClr val="F6F6F6"/>
                </a:solidFill>
              </a:rPr>
              <a:t>Body Level Two</a:t>
            </a:r>
            <a:endParaRPr sz="2400">
              <a:solidFill>
                <a:srgbClr val="F6F6F6"/>
              </a:solidFill>
            </a:endParaRPr>
          </a:p>
          <a:p>
            <a:pPr lvl="2">
              <a:defRPr sz="1800">
                <a:solidFill>
                  <a:srgbClr val="000000"/>
                </a:solidFill>
              </a:defRPr>
            </a:pPr>
            <a:r>
              <a:rPr sz="2400">
                <a:solidFill>
                  <a:srgbClr val="F6F6F6"/>
                </a:solidFill>
              </a:rPr>
              <a:t>Body Level Three</a:t>
            </a:r>
            <a:endParaRPr sz="2400">
              <a:solidFill>
                <a:srgbClr val="F6F6F6"/>
              </a:solidFill>
            </a:endParaRPr>
          </a:p>
          <a:p>
            <a:pPr lvl="3">
              <a:defRPr sz="1800">
                <a:solidFill>
                  <a:srgbClr val="000000"/>
                </a:solidFill>
              </a:defRPr>
            </a:pPr>
            <a:r>
              <a:rPr sz="2400">
                <a:solidFill>
                  <a:srgbClr val="F6F6F6"/>
                </a:solidFill>
              </a:rPr>
              <a:t>Body Level Four</a:t>
            </a:r>
            <a:endParaRPr sz="2400">
              <a:solidFill>
                <a:srgbClr val="F6F6F6"/>
              </a:solidFill>
            </a:endParaRPr>
          </a:p>
          <a:p>
            <a:pPr lvl="4">
              <a:defRPr sz="1800">
                <a:solidFill>
                  <a:srgbClr val="000000"/>
                </a:solidFill>
              </a:defRPr>
            </a:pPr>
            <a:r>
              <a:rPr sz="2400">
                <a:solidFill>
                  <a:srgbClr val="F6F6F6"/>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0" name="Shape 10"/>
          <p:cNvSpPr/>
          <p:nvPr>
            <p:ph type="title"/>
          </p:nvPr>
        </p:nvSpPr>
        <p:spPr>
          <a:prstGeom prst="rect">
            <a:avLst/>
          </a:prstGeom>
        </p:spPr>
        <p:txBody>
          <a:bodyPr/>
          <a:lstStyle/>
          <a:p>
            <a:pPr lvl="0">
              <a:defRPr sz="1800">
                <a:solidFill>
                  <a:srgbClr val="000000"/>
                </a:solidFill>
              </a:defRPr>
            </a:pPr>
            <a:r>
              <a:rPr sz="4400">
                <a:solidFill>
                  <a:srgbClr val="F6F6F6"/>
                </a:solidFill>
              </a:rPr>
              <a:t>Title Text</a:t>
            </a:r>
          </a:p>
        </p:txBody>
      </p:sp>
      <p:sp>
        <p:nvSpPr>
          <p:cNvPr id="11" name="Shape 11"/>
          <p:cNvSpPr/>
          <p:nvPr>
            <p:ph type="body" idx="1"/>
          </p:nvPr>
        </p:nvSpPr>
        <p:spPr>
          <a:prstGeom prst="rect">
            <a:avLst/>
          </a:prstGeom>
        </p:spPr>
        <p:txBody>
          <a:bodyPr/>
          <a:lstStyle/>
          <a:p>
            <a:pPr lvl="0">
              <a:defRPr sz="1800">
                <a:solidFill>
                  <a:srgbClr val="000000"/>
                </a:solidFill>
              </a:defRPr>
            </a:pPr>
            <a:r>
              <a:rPr sz="2400">
                <a:solidFill>
                  <a:srgbClr val="F6F6F6"/>
                </a:solidFill>
              </a:rPr>
              <a:t>Body Level One</a:t>
            </a:r>
            <a:endParaRPr sz="2400">
              <a:solidFill>
                <a:srgbClr val="F6F6F6"/>
              </a:solidFill>
            </a:endParaRPr>
          </a:p>
          <a:p>
            <a:pPr lvl="1">
              <a:defRPr sz="1800">
                <a:solidFill>
                  <a:srgbClr val="000000"/>
                </a:solidFill>
              </a:defRPr>
            </a:pPr>
            <a:r>
              <a:rPr sz="2400">
                <a:solidFill>
                  <a:srgbClr val="F6F6F6"/>
                </a:solidFill>
              </a:rPr>
              <a:t>Body Level Two</a:t>
            </a:r>
            <a:endParaRPr sz="2400">
              <a:solidFill>
                <a:srgbClr val="F6F6F6"/>
              </a:solidFill>
            </a:endParaRPr>
          </a:p>
          <a:p>
            <a:pPr lvl="2">
              <a:defRPr sz="1800">
                <a:solidFill>
                  <a:srgbClr val="000000"/>
                </a:solidFill>
              </a:defRPr>
            </a:pPr>
            <a:r>
              <a:rPr sz="2400">
                <a:solidFill>
                  <a:srgbClr val="F6F6F6"/>
                </a:solidFill>
              </a:rPr>
              <a:t>Body Level Three</a:t>
            </a:r>
            <a:endParaRPr sz="2400">
              <a:solidFill>
                <a:srgbClr val="F6F6F6"/>
              </a:solidFill>
            </a:endParaRPr>
          </a:p>
          <a:p>
            <a:pPr lvl="3">
              <a:defRPr sz="1800">
                <a:solidFill>
                  <a:srgbClr val="000000"/>
                </a:solidFill>
              </a:defRPr>
            </a:pPr>
            <a:r>
              <a:rPr sz="2400">
                <a:solidFill>
                  <a:srgbClr val="F6F6F6"/>
                </a:solidFill>
              </a:rPr>
              <a:t>Body Level Four</a:t>
            </a:r>
            <a:endParaRPr sz="2400">
              <a:solidFill>
                <a:srgbClr val="F6F6F6"/>
              </a:solidFill>
            </a:endParaRPr>
          </a:p>
          <a:p>
            <a:pPr lvl="4">
              <a:defRPr sz="1800">
                <a:solidFill>
                  <a:srgbClr val="000000"/>
                </a:solidFill>
              </a:defRPr>
            </a:pPr>
            <a:r>
              <a:rPr sz="2400">
                <a:solidFill>
                  <a:srgbClr val="F6F6F6"/>
                </a:solidFill>
              </a:rPr>
              <a:t>Body Level Five</a:t>
            </a:r>
          </a:p>
        </p:txBody>
      </p:sp>
      <p:sp>
        <p:nvSpPr>
          <p:cNvPr id="12" name="Shape 1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14" name="Shape 14"/>
          <p:cNvSpPr/>
          <p:nvPr>
            <p:ph type="title"/>
          </p:nvPr>
        </p:nvSpPr>
        <p:spPr>
          <a:xfrm>
            <a:off x="640899" y="4464027"/>
            <a:ext cx="6858001" cy="2393973"/>
          </a:xfrm>
          <a:prstGeom prst="rect">
            <a:avLst/>
          </a:prstGeom>
        </p:spPr>
        <p:txBody>
          <a:bodyPr anchor="t"/>
          <a:lstStyle>
            <a:lvl1pPr>
              <a:defRPr spc="-225" sz="7200">
                <a:solidFill>
                  <a:srgbClr val="F1F1F1"/>
                </a:solidFill>
                <a:effectLst>
                  <a:outerShdw sx="100000" sy="100000" kx="0" ky="0" algn="b" rotWithShape="0" blurRad="469900" dist="342900" dir="5400000">
                    <a:srgbClr val="000000">
                      <a:alpha val="66000"/>
                    </a:srgbClr>
                  </a:outerShdw>
                </a:effectLst>
              </a:defRPr>
            </a:lvl1pPr>
          </a:lstStyle>
          <a:p>
            <a:pPr lvl="0">
              <a:defRPr spc="0" sz="1800">
                <a:solidFill>
                  <a:srgbClr val="000000"/>
                </a:solidFill>
                <a:effectLst/>
              </a:defRPr>
            </a:pPr>
            <a:r>
              <a:rPr spc="-225" sz="7200">
                <a:solidFill>
                  <a:srgbClr val="F1F1F1"/>
                </a:solidFill>
                <a:effectLst>
                  <a:outerShdw sx="100000" sy="100000" kx="0" ky="0" algn="b" rotWithShape="0" blurRad="469900" dist="342900" dir="5400000">
                    <a:srgbClr val="000000">
                      <a:alpha val="66000"/>
                    </a:srgbClr>
                  </a:outerShdw>
                </a:effectLst>
              </a:rPr>
              <a:t>Title Text</a:t>
            </a:r>
          </a:p>
        </p:txBody>
      </p:sp>
      <p:sp>
        <p:nvSpPr>
          <p:cNvPr id="15" name="Shape 15"/>
          <p:cNvSpPr/>
          <p:nvPr>
            <p:ph type="body" idx="1"/>
          </p:nvPr>
        </p:nvSpPr>
        <p:spPr>
          <a:xfrm>
            <a:off x="640899" y="2115377"/>
            <a:ext cx="6858001" cy="2332323"/>
          </a:xfrm>
          <a:prstGeom prst="rect">
            <a:avLst/>
          </a:prstGeom>
        </p:spPr>
        <p:txBody>
          <a:bodyPr anchor="b"/>
          <a:lstStyle>
            <a:lvl1pPr marL="0" indent="0">
              <a:buSzTx/>
              <a:buFontTx/>
              <a:buNone/>
              <a:defRPr>
                <a:solidFill>
                  <a:srgbClr val="CAEBF2"/>
                </a:solidFill>
              </a:defRPr>
            </a:lvl1pPr>
            <a:lvl2pPr marL="0" indent="342900">
              <a:buSzTx/>
              <a:buFontTx/>
              <a:buNone/>
              <a:defRPr>
                <a:solidFill>
                  <a:srgbClr val="CAEBF2"/>
                </a:solidFill>
              </a:defRPr>
            </a:lvl2pPr>
            <a:lvl3pPr marL="0" indent="685800">
              <a:buSzTx/>
              <a:buFontTx/>
              <a:buNone/>
              <a:defRPr>
                <a:solidFill>
                  <a:srgbClr val="CAEBF2"/>
                </a:solidFill>
              </a:defRPr>
            </a:lvl3pPr>
            <a:lvl4pPr marL="0" indent="1028700">
              <a:buSzTx/>
              <a:buFontTx/>
              <a:buNone/>
              <a:defRPr>
                <a:solidFill>
                  <a:srgbClr val="CAEBF2"/>
                </a:solidFill>
              </a:defRPr>
            </a:lvl4pPr>
            <a:lvl5pPr marL="0" indent="1371600">
              <a:buSzTx/>
              <a:buFontTx/>
              <a:buNone/>
              <a:defRPr>
                <a:solidFill>
                  <a:srgbClr val="CAEBF2"/>
                </a:solidFill>
              </a:defRPr>
            </a:lvl5pPr>
          </a:lstStyle>
          <a:p>
            <a:pPr lvl="0">
              <a:defRPr sz="1800">
                <a:solidFill>
                  <a:srgbClr val="000000"/>
                </a:solidFill>
              </a:defRPr>
            </a:pPr>
            <a:r>
              <a:rPr sz="2400">
                <a:solidFill>
                  <a:srgbClr val="CAEBF2"/>
                </a:solidFill>
              </a:rPr>
              <a:t>Body Level One</a:t>
            </a:r>
            <a:endParaRPr sz="2400">
              <a:solidFill>
                <a:srgbClr val="CAEBF2"/>
              </a:solidFill>
            </a:endParaRPr>
          </a:p>
          <a:p>
            <a:pPr lvl="1">
              <a:defRPr sz="1800">
                <a:solidFill>
                  <a:srgbClr val="000000"/>
                </a:solidFill>
              </a:defRPr>
            </a:pPr>
            <a:r>
              <a:rPr sz="2400">
                <a:solidFill>
                  <a:srgbClr val="CAEBF2"/>
                </a:solidFill>
              </a:rPr>
              <a:t>Body Level Two</a:t>
            </a:r>
            <a:endParaRPr sz="2400">
              <a:solidFill>
                <a:srgbClr val="CAEBF2"/>
              </a:solidFill>
            </a:endParaRPr>
          </a:p>
          <a:p>
            <a:pPr lvl="2">
              <a:defRPr sz="1800">
                <a:solidFill>
                  <a:srgbClr val="000000"/>
                </a:solidFill>
              </a:defRPr>
            </a:pPr>
            <a:r>
              <a:rPr sz="2400">
                <a:solidFill>
                  <a:srgbClr val="CAEBF2"/>
                </a:solidFill>
              </a:rPr>
              <a:t>Body Level Three</a:t>
            </a:r>
            <a:endParaRPr sz="2400">
              <a:solidFill>
                <a:srgbClr val="CAEBF2"/>
              </a:solidFill>
            </a:endParaRPr>
          </a:p>
          <a:p>
            <a:pPr lvl="3">
              <a:defRPr sz="1800">
                <a:solidFill>
                  <a:srgbClr val="000000"/>
                </a:solidFill>
              </a:defRPr>
            </a:pPr>
            <a:r>
              <a:rPr sz="2400">
                <a:solidFill>
                  <a:srgbClr val="CAEBF2"/>
                </a:solidFill>
              </a:rPr>
              <a:t>Body Level Four</a:t>
            </a:r>
            <a:endParaRPr sz="2400">
              <a:solidFill>
                <a:srgbClr val="CAEBF2"/>
              </a:solidFill>
            </a:endParaRPr>
          </a:p>
          <a:p>
            <a:pPr lvl="4">
              <a:defRPr sz="1800">
                <a:solidFill>
                  <a:srgbClr val="000000"/>
                </a:solidFill>
              </a:defRPr>
            </a:pPr>
            <a:r>
              <a:rPr sz="2400">
                <a:solidFill>
                  <a:srgbClr val="CAEBF2"/>
                </a:solidFill>
              </a:rPr>
              <a:t>Body Level Five</a:t>
            </a:r>
          </a:p>
        </p:txBody>
      </p:sp>
      <p:sp>
        <p:nvSpPr>
          <p:cNvPr id="16" name="Shape 1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4400">
                <a:solidFill>
                  <a:srgbClr val="F6F6F6"/>
                </a:solidFill>
              </a:rPr>
              <a:t>Title Text</a:t>
            </a:r>
          </a:p>
        </p:txBody>
      </p:sp>
      <p:sp>
        <p:nvSpPr>
          <p:cNvPr id="19" name="Shape 19"/>
          <p:cNvSpPr/>
          <p:nvPr>
            <p:ph type="body" idx="1"/>
          </p:nvPr>
        </p:nvSpPr>
        <p:spPr>
          <a:xfrm>
            <a:off x="839999" y="1825625"/>
            <a:ext cx="3768913" cy="5032375"/>
          </a:xfrm>
          <a:prstGeom prst="rect">
            <a:avLst/>
          </a:prstGeom>
        </p:spPr>
        <p:txBody>
          <a:bodyPr/>
          <a:lstStyle/>
          <a:p>
            <a:pPr lvl="0">
              <a:defRPr sz="1800">
                <a:solidFill>
                  <a:srgbClr val="000000"/>
                </a:solidFill>
              </a:defRPr>
            </a:pPr>
            <a:r>
              <a:rPr sz="2400">
                <a:solidFill>
                  <a:srgbClr val="F6F6F6"/>
                </a:solidFill>
              </a:rPr>
              <a:t>Body Level One</a:t>
            </a:r>
            <a:endParaRPr sz="2400">
              <a:solidFill>
                <a:srgbClr val="F6F6F6"/>
              </a:solidFill>
            </a:endParaRPr>
          </a:p>
          <a:p>
            <a:pPr lvl="1">
              <a:defRPr sz="1800">
                <a:solidFill>
                  <a:srgbClr val="000000"/>
                </a:solidFill>
              </a:defRPr>
            </a:pPr>
            <a:r>
              <a:rPr sz="2400">
                <a:solidFill>
                  <a:srgbClr val="F6F6F6"/>
                </a:solidFill>
              </a:rPr>
              <a:t>Body Level Two</a:t>
            </a:r>
            <a:endParaRPr sz="2400">
              <a:solidFill>
                <a:srgbClr val="F6F6F6"/>
              </a:solidFill>
            </a:endParaRPr>
          </a:p>
          <a:p>
            <a:pPr lvl="2">
              <a:defRPr sz="1800">
                <a:solidFill>
                  <a:srgbClr val="000000"/>
                </a:solidFill>
              </a:defRPr>
            </a:pPr>
            <a:r>
              <a:rPr sz="2400">
                <a:solidFill>
                  <a:srgbClr val="F6F6F6"/>
                </a:solidFill>
              </a:rPr>
              <a:t>Body Level Three</a:t>
            </a:r>
            <a:endParaRPr sz="2400">
              <a:solidFill>
                <a:srgbClr val="F6F6F6"/>
              </a:solidFill>
            </a:endParaRPr>
          </a:p>
          <a:p>
            <a:pPr lvl="3">
              <a:defRPr sz="1800">
                <a:solidFill>
                  <a:srgbClr val="000000"/>
                </a:solidFill>
              </a:defRPr>
            </a:pPr>
            <a:r>
              <a:rPr sz="2400">
                <a:solidFill>
                  <a:srgbClr val="F6F6F6"/>
                </a:solidFill>
              </a:rPr>
              <a:t>Body Level Four</a:t>
            </a:r>
            <a:endParaRPr sz="2400">
              <a:solidFill>
                <a:srgbClr val="F6F6F6"/>
              </a:solidFill>
            </a:endParaRPr>
          </a:p>
          <a:p>
            <a:pPr lvl="4">
              <a:defRPr sz="1800">
                <a:solidFill>
                  <a:srgbClr val="000000"/>
                </a:solidFill>
              </a:defRPr>
            </a:pPr>
            <a:r>
              <a:rPr sz="2400">
                <a:solidFill>
                  <a:srgbClr val="F6F6F6"/>
                </a:solidFill>
              </a:rPr>
              <a:t>Body Level Five</a:t>
            </a:r>
          </a:p>
        </p:txBody>
      </p:sp>
      <p:sp>
        <p:nvSpPr>
          <p:cNvPr id="20" name="Shape 2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22" name="Shape 22"/>
          <p:cNvSpPr/>
          <p:nvPr>
            <p:ph type="title"/>
          </p:nvPr>
        </p:nvSpPr>
        <p:spPr>
          <a:xfrm>
            <a:off x="629841" y="365125"/>
            <a:ext cx="7886701" cy="1325564"/>
          </a:xfrm>
          <a:prstGeom prst="rect">
            <a:avLst/>
          </a:prstGeom>
        </p:spPr>
        <p:txBody>
          <a:bodyPr/>
          <a:lstStyle/>
          <a:p>
            <a:pPr lvl="0">
              <a:defRPr sz="1800">
                <a:solidFill>
                  <a:srgbClr val="000000"/>
                </a:solidFill>
              </a:defRPr>
            </a:pPr>
            <a:r>
              <a:rPr sz="4400">
                <a:solidFill>
                  <a:srgbClr val="F6F6F6"/>
                </a:solidFill>
              </a:rPr>
              <a:t>Title Text</a:t>
            </a:r>
          </a:p>
        </p:txBody>
      </p:sp>
      <p:sp>
        <p:nvSpPr>
          <p:cNvPr id="23" name="Shape 23"/>
          <p:cNvSpPr/>
          <p:nvPr>
            <p:ph type="body" idx="1"/>
          </p:nvPr>
        </p:nvSpPr>
        <p:spPr>
          <a:xfrm>
            <a:off x="839999" y="1681163"/>
            <a:ext cx="3768913" cy="823913"/>
          </a:xfrm>
          <a:prstGeom prst="rect">
            <a:avLst/>
          </a:prstGeom>
        </p:spPr>
        <p:txBody>
          <a:bodyPr anchor="b"/>
          <a:lstStyle>
            <a:lvl1pPr marL="0" indent="0">
              <a:buSzTx/>
              <a:buFontTx/>
              <a:buNone/>
              <a:defRPr sz="2000">
                <a:solidFill>
                  <a:srgbClr val="CAEBF2"/>
                </a:solidFill>
              </a:defRPr>
            </a:lvl1pPr>
            <a:lvl2pPr marL="0" indent="342900">
              <a:buSzTx/>
              <a:buFontTx/>
              <a:buNone/>
              <a:defRPr sz="2000">
                <a:solidFill>
                  <a:srgbClr val="CAEBF2"/>
                </a:solidFill>
              </a:defRPr>
            </a:lvl2pPr>
            <a:lvl3pPr marL="0" indent="685800">
              <a:buSzTx/>
              <a:buFontTx/>
              <a:buNone/>
              <a:defRPr sz="2000">
                <a:solidFill>
                  <a:srgbClr val="CAEBF2"/>
                </a:solidFill>
              </a:defRPr>
            </a:lvl3pPr>
            <a:lvl4pPr marL="0" indent="1028700">
              <a:buSzTx/>
              <a:buFontTx/>
              <a:buNone/>
              <a:defRPr sz="2000">
                <a:solidFill>
                  <a:srgbClr val="CAEBF2"/>
                </a:solidFill>
              </a:defRPr>
            </a:lvl4pPr>
            <a:lvl5pPr marL="0" indent="1371600">
              <a:buSzTx/>
              <a:buFontTx/>
              <a:buNone/>
              <a:defRPr sz="2000">
                <a:solidFill>
                  <a:srgbClr val="CAEBF2"/>
                </a:solidFill>
              </a:defRPr>
            </a:lvl5pPr>
          </a:lstStyle>
          <a:p>
            <a:pPr lvl="0">
              <a:defRPr sz="1800">
                <a:solidFill>
                  <a:srgbClr val="000000"/>
                </a:solidFill>
              </a:defRPr>
            </a:pPr>
            <a:r>
              <a:rPr sz="2000">
                <a:solidFill>
                  <a:srgbClr val="CAEBF2"/>
                </a:solidFill>
              </a:rPr>
              <a:t>Body Level One</a:t>
            </a:r>
            <a:endParaRPr sz="2000">
              <a:solidFill>
                <a:srgbClr val="CAEBF2"/>
              </a:solidFill>
            </a:endParaRPr>
          </a:p>
          <a:p>
            <a:pPr lvl="1">
              <a:defRPr sz="1800">
                <a:solidFill>
                  <a:srgbClr val="000000"/>
                </a:solidFill>
              </a:defRPr>
            </a:pPr>
            <a:r>
              <a:rPr sz="2000">
                <a:solidFill>
                  <a:srgbClr val="CAEBF2"/>
                </a:solidFill>
              </a:rPr>
              <a:t>Body Level Two</a:t>
            </a:r>
            <a:endParaRPr sz="2000">
              <a:solidFill>
                <a:srgbClr val="CAEBF2"/>
              </a:solidFill>
            </a:endParaRPr>
          </a:p>
          <a:p>
            <a:pPr lvl="2">
              <a:defRPr sz="1800">
                <a:solidFill>
                  <a:srgbClr val="000000"/>
                </a:solidFill>
              </a:defRPr>
            </a:pPr>
            <a:r>
              <a:rPr sz="2000">
                <a:solidFill>
                  <a:srgbClr val="CAEBF2"/>
                </a:solidFill>
              </a:rPr>
              <a:t>Body Level Three</a:t>
            </a:r>
            <a:endParaRPr sz="2000">
              <a:solidFill>
                <a:srgbClr val="CAEBF2"/>
              </a:solidFill>
            </a:endParaRPr>
          </a:p>
          <a:p>
            <a:pPr lvl="3">
              <a:defRPr sz="1800">
                <a:solidFill>
                  <a:srgbClr val="000000"/>
                </a:solidFill>
              </a:defRPr>
            </a:pPr>
            <a:r>
              <a:rPr sz="2000">
                <a:solidFill>
                  <a:srgbClr val="CAEBF2"/>
                </a:solidFill>
              </a:rPr>
              <a:t>Body Level Four</a:t>
            </a:r>
            <a:endParaRPr sz="2000">
              <a:solidFill>
                <a:srgbClr val="CAEBF2"/>
              </a:solidFill>
            </a:endParaRPr>
          </a:p>
          <a:p>
            <a:pPr lvl="4">
              <a:defRPr sz="1800">
                <a:solidFill>
                  <a:srgbClr val="000000"/>
                </a:solidFill>
              </a:defRPr>
            </a:pPr>
            <a:r>
              <a:rPr sz="2000">
                <a:solidFill>
                  <a:srgbClr val="CAEBF2"/>
                </a:solidFill>
              </a:rPr>
              <a:t>Body Level Five</a:t>
            </a:r>
          </a:p>
        </p:txBody>
      </p:sp>
      <p:sp>
        <p:nvSpPr>
          <p:cNvPr id="24" name="Shape 2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26" name="Shape 26"/>
          <p:cNvSpPr/>
          <p:nvPr>
            <p:ph type="title"/>
          </p:nvPr>
        </p:nvSpPr>
        <p:spPr>
          <a:xfrm>
            <a:off x="628650" y="365125"/>
            <a:ext cx="7886700" cy="1325564"/>
          </a:xfrm>
          <a:prstGeom prst="rect">
            <a:avLst/>
          </a:prstGeom>
        </p:spPr>
        <p:txBody>
          <a:bodyPr/>
          <a:lstStyle/>
          <a:p>
            <a:pPr lvl="0">
              <a:defRPr sz="1800">
                <a:solidFill>
                  <a:srgbClr val="000000"/>
                </a:solidFill>
              </a:defRPr>
            </a:pPr>
            <a:r>
              <a:rPr sz="4400">
                <a:solidFill>
                  <a:srgbClr val="F6F6F6"/>
                </a:solidFill>
              </a:rPr>
              <a:t>Title Text</a:t>
            </a:r>
          </a:p>
        </p:txBody>
      </p:sp>
      <p:sp>
        <p:nvSpPr>
          <p:cNvPr id="27" name="Shape 2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29" name="Shape 2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31" name="Shape 31"/>
          <p:cNvSpPr/>
          <p:nvPr>
            <p:ph type="title"/>
          </p:nvPr>
        </p:nvSpPr>
        <p:spPr>
          <a:xfrm>
            <a:off x="629841" y="0"/>
            <a:ext cx="2949178" cy="2057400"/>
          </a:xfrm>
          <a:prstGeom prst="rect">
            <a:avLst/>
          </a:prstGeom>
        </p:spPr>
        <p:txBody>
          <a:bodyPr anchor="b"/>
          <a:lstStyle>
            <a:lvl1pPr>
              <a:defRPr sz="2400"/>
            </a:lvl1pPr>
          </a:lstStyle>
          <a:p>
            <a:pPr lvl="0">
              <a:defRPr sz="1800">
                <a:solidFill>
                  <a:srgbClr val="000000"/>
                </a:solidFill>
              </a:defRPr>
            </a:pPr>
            <a:r>
              <a:rPr sz="2400">
                <a:solidFill>
                  <a:srgbClr val="F6F6F6"/>
                </a:solidFill>
              </a:rPr>
              <a:t>Title Text</a:t>
            </a:r>
          </a:p>
        </p:txBody>
      </p:sp>
      <p:sp>
        <p:nvSpPr>
          <p:cNvPr id="32" name="Shape 32"/>
          <p:cNvSpPr/>
          <p:nvPr>
            <p:ph type="body" idx="1"/>
          </p:nvPr>
        </p:nvSpPr>
        <p:spPr>
          <a:xfrm>
            <a:off x="3887391" y="987425"/>
            <a:ext cx="4629151" cy="5870576"/>
          </a:xfrm>
          <a:prstGeom prst="rect">
            <a:avLst/>
          </a:prstGeom>
        </p:spPr>
        <p:txBody>
          <a:bodyPr/>
          <a:lstStyle/>
          <a:p>
            <a:pPr lvl="0">
              <a:defRPr sz="1800">
                <a:solidFill>
                  <a:srgbClr val="000000"/>
                </a:solidFill>
              </a:defRPr>
            </a:pPr>
            <a:r>
              <a:rPr sz="2400">
                <a:solidFill>
                  <a:srgbClr val="F6F6F6"/>
                </a:solidFill>
              </a:rPr>
              <a:t>Body Level One</a:t>
            </a:r>
            <a:endParaRPr sz="2400">
              <a:solidFill>
                <a:srgbClr val="F6F6F6"/>
              </a:solidFill>
            </a:endParaRPr>
          </a:p>
          <a:p>
            <a:pPr lvl="1">
              <a:defRPr sz="1800">
                <a:solidFill>
                  <a:srgbClr val="000000"/>
                </a:solidFill>
              </a:defRPr>
            </a:pPr>
            <a:r>
              <a:rPr sz="2400">
                <a:solidFill>
                  <a:srgbClr val="F6F6F6"/>
                </a:solidFill>
              </a:rPr>
              <a:t>Body Level Two</a:t>
            </a:r>
            <a:endParaRPr sz="2400">
              <a:solidFill>
                <a:srgbClr val="F6F6F6"/>
              </a:solidFill>
            </a:endParaRPr>
          </a:p>
          <a:p>
            <a:pPr lvl="2">
              <a:defRPr sz="1800">
                <a:solidFill>
                  <a:srgbClr val="000000"/>
                </a:solidFill>
              </a:defRPr>
            </a:pPr>
            <a:r>
              <a:rPr sz="2400">
                <a:solidFill>
                  <a:srgbClr val="F6F6F6"/>
                </a:solidFill>
              </a:rPr>
              <a:t>Body Level Three</a:t>
            </a:r>
            <a:endParaRPr sz="2400">
              <a:solidFill>
                <a:srgbClr val="F6F6F6"/>
              </a:solidFill>
            </a:endParaRPr>
          </a:p>
          <a:p>
            <a:pPr lvl="3">
              <a:defRPr sz="1800">
                <a:solidFill>
                  <a:srgbClr val="000000"/>
                </a:solidFill>
              </a:defRPr>
            </a:pPr>
            <a:r>
              <a:rPr sz="2400">
                <a:solidFill>
                  <a:srgbClr val="F6F6F6"/>
                </a:solidFill>
              </a:rPr>
              <a:t>Body Level Four</a:t>
            </a:r>
            <a:endParaRPr sz="2400">
              <a:solidFill>
                <a:srgbClr val="F6F6F6"/>
              </a:solidFill>
            </a:endParaRPr>
          </a:p>
          <a:p>
            <a:pPr lvl="4">
              <a:defRPr sz="1800">
                <a:solidFill>
                  <a:srgbClr val="000000"/>
                </a:solidFill>
              </a:defRPr>
            </a:pPr>
            <a:r>
              <a:rPr sz="2400">
                <a:solidFill>
                  <a:srgbClr val="F6F6F6"/>
                </a:solidFill>
              </a:rPr>
              <a:t>Body Level Five</a:t>
            </a:r>
          </a:p>
        </p:txBody>
      </p:sp>
      <p:sp>
        <p:nvSpPr>
          <p:cNvPr id="33" name="Shape 3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35" name="Shape 35"/>
          <p:cNvSpPr/>
          <p:nvPr>
            <p:ph type="title"/>
          </p:nvPr>
        </p:nvSpPr>
        <p:spPr>
          <a:xfrm>
            <a:off x="629841" y="0"/>
            <a:ext cx="2949178" cy="2057400"/>
          </a:xfrm>
          <a:prstGeom prst="rect">
            <a:avLst/>
          </a:prstGeom>
        </p:spPr>
        <p:txBody>
          <a:bodyPr anchor="b"/>
          <a:lstStyle>
            <a:lvl1pPr>
              <a:defRPr sz="2400"/>
            </a:lvl1pPr>
          </a:lstStyle>
          <a:p>
            <a:pPr lvl="0">
              <a:defRPr sz="1800">
                <a:solidFill>
                  <a:srgbClr val="000000"/>
                </a:solidFill>
              </a:defRPr>
            </a:pPr>
            <a:r>
              <a:rPr sz="2400">
                <a:solidFill>
                  <a:srgbClr val="F6F6F6"/>
                </a:solidFill>
              </a:rPr>
              <a:t>Title Text</a:t>
            </a:r>
          </a:p>
        </p:txBody>
      </p:sp>
      <p:sp>
        <p:nvSpPr>
          <p:cNvPr id="36" name="Shape 36"/>
          <p:cNvSpPr/>
          <p:nvPr>
            <p:ph type="body" idx="1"/>
          </p:nvPr>
        </p:nvSpPr>
        <p:spPr>
          <a:xfrm>
            <a:off x="839999" y="2057400"/>
            <a:ext cx="2739021" cy="4800600"/>
          </a:xfrm>
          <a:prstGeom prst="rect">
            <a:avLst/>
          </a:prstGeom>
        </p:spPr>
        <p:txBody>
          <a:bodyPr/>
          <a:lstStyle>
            <a:lvl1pPr marL="0" indent="0">
              <a:buSzTx/>
              <a:buFontTx/>
              <a:buNone/>
              <a:defRPr sz="1400">
                <a:solidFill>
                  <a:srgbClr val="CAEBF2"/>
                </a:solidFill>
              </a:defRPr>
            </a:lvl1pPr>
            <a:lvl2pPr marL="0" indent="342900">
              <a:buSzTx/>
              <a:buFontTx/>
              <a:buNone/>
              <a:defRPr sz="1400">
                <a:solidFill>
                  <a:srgbClr val="CAEBF2"/>
                </a:solidFill>
              </a:defRPr>
            </a:lvl2pPr>
            <a:lvl3pPr marL="0" indent="685800">
              <a:buSzTx/>
              <a:buFontTx/>
              <a:buNone/>
              <a:defRPr sz="1400">
                <a:solidFill>
                  <a:srgbClr val="CAEBF2"/>
                </a:solidFill>
              </a:defRPr>
            </a:lvl3pPr>
            <a:lvl4pPr marL="0" indent="1028700">
              <a:buSzTx/>
              <a:buFontTx/>
              <a:buNone/>
              <a:defRPr sz="1400">
                <a:solidFill>
                  <a:srgbClr val="CAEBF2"/>
                </a:solidFill>
              </a:defRPr>
            </a:lvl4pPr>
            <a:lvl5pPr marL="0" indent="1371600">
              <a:buSzTx/>
              <a:buFontTx/>
              <a:buNone/>
              <a:defRPr sz="1400">
                <a:solidFill>
                  <a:srgbClr val="CAEBF2"/>
                </a:solidFill>
              </a:defRPr>
            </a:lvl5pPr>
          </a:lstStyle>
          <a:p>
            <a:pPr lvl="0">
              <a:defRPr sz="1800">
                <a:solidFill>
                  <a:srgbClr val="000000"/>
                </a:solidFill>
              </a:defRPr>
            </a:pPr>
            <a:r>
              <a:rPr sz="1400">
                <a:solidFill>
                  <a:srgbClr val="CAEBF2"/>
                </a:solidFill>
              </a:rPr>
              <a:t>Body Level One</a:t>
            </a:r>
            <a:endParaRPr sz="1400">
              <a:solidFill>
                <a:srgbClr val="CAEBF2"/>
              </a:solidFill>
            </a:endParaRPr>
          </a:p>
          <a:p>
            <a:pPr lvl="1">
              <a:defRPr sz="1800">
                <a:solidFill>
                  <a:srgbClr val="000000"/>
                </a:solidFill>
              </a:defRPr>
            </a:pPr>
            <a:r>
              <a:rPr sz="1400">
                <a:solidFill>
                  <a:srgbClr val="CAEBF2"/>
                </a:solidFill>
              </a:rPr>
              <a:t>Body Level Two</a:t>
            </a:r>
            <a:endParaRPr sz="1400">
              <a:solidFill>
                <a:srgbClr val="CAEBF2"/>
              </a:solidFill>
            </a:endParaRPr>
          </a:p>
          <a:p>
            <a:pPr lvl="2">
              <a:defRPr sz="1800">
                <a:solidFill>
                  <a:srgbClr val="000000"/>
                </a:solidFill>
              </a:defRPr>
            </a:pPr>
            <a:r>
              <a:rPr sz="1400">
                <a:solidFill>
                  <a:srgbClr val="CAEBF2"/>
                </a:solidFill>
              </a:rPr>
              <a:t>Body Level Three</a:t>
            </a:r>
            <a:endParaRPr sz="1400">
              <a:solidFill>
                <a:srgbClr val="CAEBF2"/>
              </a:solidFill>
            </a:endParaRPr>
          </a:p>
          <a:p>
            <a:pPr lvl="3">
              <a:defRPr sz="1800">
                <a:solidFill>
                  <a:srgbClr val="000000"/>
                </a:solidFill>
              </a:defRPr>
            </a:pPr>
            <a:r>
              <a:rPr sz="1400">
                <a:solidFill>
                  <a:srgbClr val="CAEBF2"/>
                </a:solidFill>
              </a:rPr>
              <a:t>Body Level Four</a:t>
            </a:r>
            <a:endParaRPr sz="1400">
              <a:solidFill>
                <a:srgbClr val="CAEBF2"/>
              </a:solidFill>
            </a:endParaRPr>
          </a:p>
          <a:p>
            <a:pPr lvl="4">
              <a:defRPr sz="1800">
                <a:solidFill>
                  <a:srgbClr val="000000"/>
                </a:solidFill>
              </a:defRPr>
            </a:pPr>
            <a:r>
              <a:rPr sz="1400">
                <a:solidFill>
                  <a:srgbClr val="CAEBF2"/>
                </a:solidFill>
              </a:rPr>
              <a:t>Body Level Five</a:t>
            </a:r>
          </a:p>
        </p:txBody>
      </p:sp>
      <p:sp>
        <p:nvSpPr>
          <p:cNvPr id="37" name="Shape 3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628650" y="230190"/>
            <a:ext cx="7886700" cy="159543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lvl="0">
              <a:defRPr sz="1800">
                <a:solidFill>
                  <a:srgbClr val="000000"/>
                </a:solidFill>
              </a:defRPr>
            </a:pPr>
            <a:r>
              <a:rPr sz="4400">
                <a:solidFill>
                  <a:srgbClr val="F6F6F6"/>
                </a:solidFill>
              </a:rPr>
              <a:t>Title Text</a:t>
            </a:r>
          </a:p>
        </p:txBody>
      </p:sp>
      <p:sp>
        <p:nvSpPr>
          <p:cNvPr id="3" name="Shape 3"/>
          <p:cNvSpPr/>
          <p:nvPr>
            <p:ph type="body" idx="1"/>
          </p:nvPr>
        </p:nvSpPr>
        <p:spPr>
          <a:xfrm>
            <a:off x="839999" y="1825625"/>
            <a:ext cx="7675352" cy="50323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lvl="0">
              <a:defRPr sz="1800">
                <a:solidFill>
                  <a:srgbClr val="000000"/>
                </a:solidFill>
              </a:defRPr>
            </a:pPr>
            <a:r>
              <a:rPr sz="2400">
                <a:solidFill>
                  <a:srgbClr val="F6F6F6"/>
                </a:solidFill>
              </a:rPr>
              <a:t>Body Level One</a:t>
            </a:r>
            <a:endParaRPr sz="2400">
              <a:solidFill>
                <a:srgbClr val="F6F6F6"/>
              </a:solidFill>
            </a:endParaRPr>
          </a:p>
          <a:p>
            <a:pPr lvl="1">
              <a:defRPr sz="1800">
                <a:solidFill>
                  <a:srgbClr val="000000"/>
                </a:solidFill>
              </a:defRPr>
            </a:pPr>
            <a:r>
              <a:rPr sz="2400">
                <a:solidFill>
                  <a:srgbClr val="F6F6F6"/>
                </a:solidFill>
              </a:rPr>
              <a:t>Body Level Two</a:t>
            </a:r>
            <a:endParaRPr sz="2400">
              <a:solidFill>
                <a:srgbClr val="F6F6F6"/>
              </a:solidFill>
            </a:endParaRPr>
          </a:p>
          <a:p>
            <a:pPr lvl="2">
              <a:defRPr sz="1800">
                <a:solidFill>
                  <a:srgbClr val="000000"/>
                </a:solidFill>
              </a:defRPr>
            </a:pPr>
            <a:r>
              <a:rPr sz="2400">
                <a:solidFill>
                  <a:srgbClr val="F6F6F6"/>
                </a:solidFill>
              </a:rPr>
              <a:t>Body Level Three</a:t>
            </a:r>
            <a:endParaRPr sz="2400">
              <a:solidFill>
                <a:srgbClr val="F6F6F6"/>
              </a:solidFill>
            </a:endParaRPr>
          </a:p>
          <a:p>
            <a:pPr lvl="3">
              <a:defRPr sz="1800">
                <a:solidFill>
                  <a:srgbClr val="000000"/>
                </a:solidFill>
              </a:defRPr>
            </a:pPr>
            <a:r>
              <a:rPr sz="2400">
                <a:solidFill>
                  <a:srgbClr val="F6F6F6"/>
                </a:solidFill>
              </a:rPr>
              <a:t>Body Level Four</a:t>
            </a:r>
            <a:endParaRPr sz="2400">
              <a:solidFill>
                <a:srgbClr val="F6F6F6"/>
              </a:solidFill>
            </a:endParaRPr>
          </a:p>
          <a:p>
            <a:pPr lvl="4">
              <a:defRPr sz="1800">
                <a:solidFill>
                  <a:srgbClr val="000000"/>
                </a:solidFill>
              </a:defRPr>
            </a:pPr>
            <a:r>
              <a:rPr sz="2400">
                <a:solidFill>
                  <a:srgbClr val="F6F6F6"/>
                </a:solidFill>
              </a:rPr>
              <a:t>Body Level Five</a:t>
            </a:r>
          </a:p>
        </p:txBody>
      </p:sp>
      <p:sp>
        <p:nvSpPr>
          <p:cNvPr id="4" name="Shape 4"/>
          <p:cNvSpPr/>
          <p:nvPr>
            <p:ph type="sldNum" sz="quarter" idx="2"/>
          </p:nvPr>
        </p:nvSpPr>
        <p:spPr>
          <a:xfrm>
            <a:off x="6457950" y="6423344"/>
            <a:ext cx="2057400" cy="231141"/>
          </a:xfrm>
          <a:prstGeom prst="rect">
            <a:avLst/>
          </a:prstGeom>
          <a:ln w="12700">
            <a:miter lim="400000"/>
          </a:ln>
        </p:spPr>
        <p:txBody>
          <a:bodyPr lIns="45719" rIns="45719" anchor="ctr">
            <a:spAutoFit/>
          </a:bodyPr>
          <a:lstStyle>
            <a:lvl1pPr algn="r">
              <a:defRPr b="0" sz="900">
                <a:solidFill>
                  <a:srgbClr val="F6F6F6"/>
                </a:solidFill>
                <a:latin typeface="Tahoma"/>
                <a:ea typeface="Tahoma"/>
                <a:cs typeface="Tahoma"/>
                <a:sym typeface="Tahoma"/>
              </a:defRPr>
            </a:lvl1pPr>
          </a:lstStyle>
          <a:p>
            <a:pPr lvl="0"/>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spd="med" advClick="1"/>
  <p:txStyles>
    <p:titleStyle>
      <a:lvl1pPr defTabSz="685800">
        <a:lnSpc>
          <a:spcPct val="90000"/>
        </a:lnSpc>
        <a:defRPr sz="4400">
          <a:solidFill>
            <a:srgbClr val="F6F6F6"/>
          </a:solidFill>
          <a:latin typeface="Corbel"/>
          <a:ea typeface="Corbel"/>
          <a:cs typeface="Corbel"/>
          <a:sym typeface="Corbel"/>
        </a:defRPr>
      </a:lvl1pPr>
      <a:lvl2pPr defTabSz="685800">
        <a:lnSpc>
          <a:spcPct val="90000"/>
        </a:lnSpc>
        <a:defRPr sz="4400">
          <a:solidFill>
            <a:srgbClr val="F6F6F6"/>
          </a:solidFill>
          <a:latin typeface="Corbel"/>
          <a:ea typeface="Corbel"/>
          <a:cs typeface="Corbel"/>
          <a:sym typeface="Corbel"/>
        </a:defRPr>
      </a:lvl2pPr>
      <a:lvl3pPr defTabSz="685800">
        <a:lnSpc>
          <a:spcPct val="90000"/>
        </a:lnSpc>
        <a:defRPr sz="4400">
          <a:solidFill>
            <a:srgbClr val="F6F6F6"/>
          </a:solidFill>
          <a:latin typeface="Corbel"/>
          <a:ea typeface="Corbel"/>
          <a:cs typeface="Corbel"/>
          <a:sym typeface="Corbel"/>
        </a:defRPr>
      </a:lvl3pPr>
      <a:lvl4pPr defTabSz="685800">
        <a:lnSpc>
          <a:spcPct val="90000"/>
        </a:lnSpc>
        <a:defRPr sz="4400">
          <a:solidFill>
            <a:srgbClr val="F6F6F6"/>
          </a:solidFill>
          <a:latin typeface="Corbel"/>
          <a:ea typeface="Corbel"/>
          <a:cs typeface="Corbel"/>
          <a:sym typeface="Corbel"/>
        </a:defRPr>
      </a:lvl4pPr>
      <a:lvl5pPr defTabSz="685800">
        <a:lnSpc>
          <a:spcPct val="90000"/>
        </a:lnSpc>
        <a:defRPr sz="4400">
          <a:solidFill>
            <a:srgbClr val="F6F6F6"/>
          </a:solidFill>
          <a:latin typeface="Corbel"/>
          <a:ea typeface="Corbel"/>
          <a:cs typeface="Corbel"/>
          <a:sym typeface="Corbel"/>
        </a:defRPr>
      </a:lvl5pPr>
      <a:lvl6pPr defTabSz="685800">
        <a:lnSpc>
          <a:spcPct val="90000"/>
        </a:lnSpc>
        <a:defRPr sz="4400">
          <a:solidFill>
            <a:srgbClr val="F6F6F6"/>
          </a:solidFill>
          <a:latin typeface="Corbel"/>
          <a:ea typeface="Corbel"/>
          <a:cs typeface="Corbel"/>
          <a:sym typeface="Corbel"/>
        </a:defRPr>
      </a:lvl6pPr>
      <a:lvl7pPr defTabSz="685800">
        <a:lnSpc>
          <a:spcPct val="90000"/>
        </a:lnSpc>
        <a:defRPr sz="4400">
          <a:solidFill>
            <a:srgbClr val="F6F6F6"/>
          </a:solidFill>
          <a:latin typeface="Corbel"/>
          <a:ea typeface="Corbel"/>
          <a:cs typeface="Corbel"/>
          <a:sym typeface="Corbel"/>
        </a:defRPr>
      </a:lvl7pPr>
      <a:lvl8pPr defTabSz="685800">
        <a:lnSpc>
          <a:spcPct val="90000"/>
        </a:lnSpc>
        <a:defRPr sz="4400">
          <a:solidFill>
            <a:srgbClr val="F6F6F6"/>
          </a:solidFill>
          <a:latin typeface="Corbel"/>
          <a:ea typeface="Corbel"/>
          <a:cs typeface="Corbel"/>
          <a:sym typeface="Corbel"/>
        </a:defRPr>
      </a:lvl8pPr>
      <a:lvl9pPr defTabSz="685800">
        <a:lnSpc>
          <a:spcPct val="90000"/>
        </a:lnSpc>
        <a:defRPr sz="4400">
          <a:solidFill>
            <a:srgbClr val="F6F6F6"/>
          </a:solidFill>
          <a:latin typeface="Corbel"/>
          <a:ea typeface="Corbel"/>
          <a:cs typeface="Corbel"/>
          <a:sym typeface="Corbel"/>
        </a:defRPr>
      </a:lvl9pPr>
    </p:titleStyle>
    <p:bodyStyle>
      <a:lvl1pPr marL="171450" indent="-171450" defTabSz="685800">
        <a:lnSpc>
          <a:spcPct val="90000"/>
        </a:lnSpc>
        <a:spcBef>
          <a:spcPts val="700"/>
        </a:spcBef>
        <a:buSzPct val="100000"/>
        <a:buFont typeface="Arial"/>
        <a:buChar char="•"/>
        <a:defRPr sz="2400">
          <a:solidFill>
            <a:srgbClr val="F6F6F6"/>
          </a:solidFill>
          <a:latin typeface="Corbel"/>
          <a:ea typeface="Corbel"/>
          <a:cs typeface="Corbel"/>
          <a:sym typeface="Corbel"/>
        </a:defRPr>
      </a:lvl1pPr>
      <a:lvl2pPr marL="548640" indent="-205740" defTabSz="685800">
        <a:lnSpc>
          <a:spcPct val="90000"/>
        </a:lnSpc>
        <a:spcBef>
          <a:spcPts val="700"/>
        </a:spcBef>
        <a:buSzPct val="100000"/>
        <a:buFont typeface="Arial"/>
        <a:buChar char="•"/>
        <a:defRPr sz="2400">
          <a:solidFill>
            <a:srgbClr val="F6F6F6"/>
          </a:solidFill>
          <a:latin typeface="Corbel"/>
          <a:ea typeface="Corbel"/>
          <a:cs typeface="Corbel"/>
          <a:sym typeface="Corbel"/>
        </a:defRPr>
      </a:lvl2pPr>
      <a:lvl3pPr marL="942975" indent="-257175" defTabSz="685800">
        <a:lnSpc>
          <a:spcPct val="90000"/>
        </a:lnSpc>
        <a:spcBef>
          <a:spcPts val="700"/>
        </a:spcBef>
        <a:buSzPct val="100000"/>
        <a:buFont typeface="Arial"/>
        <a:buChar char="•"/>
        <a:defRPr sz="2400">
          <a:solidFill>
            <a:srgbClr val="F6F6F6"/>
          </a:solidFill>
          <a:latin typeface="Corbel"/>
          <a:ea typeface="Corbel"/>
          <a:cs typeface="Corbel"/>
          <a:sym typeface="Corbel"/>
        </a:defRPr>
      </a:lvl3pPr>
      <a:lvl4pPr marL="1322614" indent="-293914" defTabSz="685800">
        <a:lnSpc>
          <a:spcPct val="90000"/>
        </a:lnSpc>
        <a:spcBef>
          <a:spcPts val="700"/>
        </a:spcBef>
        <a:buSzPct val="100000"/>
        <a:buFont typeface="Arial"/>
        <a:buChar char="•"/>
        <a:defRPr sz="2400">
          <a:solidFill>
            <a:srgbClr val="F6F6F6"/>
          </a:solidFill>
          <a:latin typeface="Corbel"/>
          <a:ea typeface="Corbel"/>
          <a:cs typeface="Corbel"/>
          <a:sym typeface="Corbel"/>
        </a:defRPr>
      </a:lvl4pPr>
      <a:lvl5pPr marL="1665514" indent="-293914" defTabSz="685800">
        <a:lnSpc>
          <a:spcPct val="90000"/>
        </a:lnSpc>
        <a:spcBef>
          <a:spcPts val="700"/>
        </a:spcBef>
        <a:buSzPct val="100000"/>
        <a:buFont typeface="Arial"/>
        <a:buChar char="•"/>
        <a:defRPr sz="2400">
          <a:solidFill>
            <a:srgbClr val="F6F6F6"/>
          </a:solidFill>
          <a:latin typeface="Corbel"/>
          <a:ea typeface="Corbel"/>
          <a:cs typeface="Corbel"/>
          <a:sym typeface="Corbel"/>
        </a:defRPr>
      </a:lvl5pPr>
      <a:lvl6pPr marL="2031023" indent="-316523" defTabSz="685800">
        <a:lnSpc>
          <a:spcPct val="90000"/>
        </a:lnSpc>
        <a:spcBef>
          <a:spcPts val="700"/>
        </a:spcBef>
        <a:buSzPct val="100000"/>
        <a:buFont typeface="Arial"/>
        <a:buChar char="•"/>
        <a:defRPr sz="2400">
          <a:solidFill>
            <a:srgbClr val="F6F6F6"/>
          </a:solidFill>
          <a:latin typeface="Corbel"/>
          <a:ea typeface="Corbel"/>
          <a:cs typeface="Corbel"/>
          <a:sym typeface="Corbel"/>
        </a:defRPr>
      </a:lvl6pPr>
      <a:lvl7pPr marL="2373923" indent="-316523" defTabSz="685800">
        <a:lnSpc>
          <a:spcPct val="90000"/>
        </a:lnSpc>
        <a:spcBef>
          <a:spcPts val="700"/>
        </a:spcBef>
        <a:buSzPct val="100000"/>
        <a:buFont typeface="Arial"/>
        <a:buChar char="•"/>
        <a:defRPr sz="2400">
          <a:solidFill>
            <a:srgbClr val="F6F6F6"/>
          </a:solidFill>
          <a:latin typeface="Corbel"/>
          <a:ea typeface="Corbel"/>
          <a:cs typeface="Corbel"/>
          <a:sym typeface="Corbel"/>
        </a:defRPr>
      </a:lvl7pPr>
      <a:lvl8pPr marL="2716823" indent="-316523" defTabSz="685800">
        <a:lnSpc>
          <a:spcPct val="90000"/>
        </a:lnSpc>
        <a:spcBef>
          <a:spcPts val="700"/>
        </a:spcBef>
        <a:buSzPct val="100000"/>
        <a:buFont typeface="Arial"/>
        <a:buChar char="•"/>
        <a:defRPr sz="2400">
          <a:solidFill>
            <a:srgbClr val="F6F6F6"/>
          </a:solidFill>
          <a:latin typeface="Corbel"/>
          <a:ea typeface="Corbel"/>
          <a:cs typeface="Corbel"/>
          <a:sym typeface="Corbel"/>
        </a:defRPr>
      </a:lvl8pPr>
      <a:lvl9pPr marL="3059723" indent="-316523" defTabSz="685800">
        <a:lnSpc>
          <a:spcPct val="90000"/>
        </a:lnSpc>
        <a:spcBef>
          <a:spcPts val="700"/>
        </a:spcBef>
        <a:buSzPct val="100000"/>
        <a:buFont typeface="Arial"/>
        <a:buChar char="•"/>
        <a:defRPr sz="2400">
          <a:solidFill>
            <a:srgbClr val="F6F6F6"/>
          </a:solidFill>
          <a:latin typeface="Corbel"/>
          <a:ea typeface="Corbel"/>
          <a:cs typeface="Corbel"/>
          <a:sym typeface="Corbel"/>
        </a:defRPr>
      </a:lvl9pPr>
    </p:bodyStyle>
    <p:otherStyle>
      <a:lvl1pPr algn="r">
        <a:defRPr sz="900">
          <a:solidFill>
            <a:schemeClr val="tx1"/>
          </a:solidFill>
          <a:latin typeface="+mn-lt"/>
          <a:ea typeface="+mn-ea"/>
          <a:cs typeface="+mn-cs"/>
          <a:sym typeface="Tahoma"/>
        </a:defRPr>
      </a:lvl1pPr>
      <a:lvl2pPr algn="r">
        <a:defRPr sz="900">
          <a:solidFill>
            <a:schemeClr val="tx1"/>
          </a:solidFill>
          <a:latin typeface="+mn-lt"/>
          <a:ea typeface="+mn-ea"/>
          <a:cs typeface="+mn-cs"/>
          <a:sym typeface="Tahoma"/>
        </a:defRPr>
      </a:lvl2pPr>
      <a:lvl3pPr algn="r">
        <a:defRPr sz="900">
          <a:solidFill>
            <a:schemeClr val="tx1"/>
          </a:solidFill>
          <a:latin typeface="+mn-lt"/>
          <a:ea typeface="+mn-ea"/>
          <a:cs typeface="+mn-cs"/>
          <a:sym typeface="Tahoma"/>
        </a:defRPr>
      </a:lvl3pPr>
      <a:lvl4pPr algn="r">
        <a:defRPr sz="900">
          <a:solidFill>
            <a:schemeClr val="tx1"/>
          </a:solidFill>
          <a:latin typeface="+mn-lt"/>
          <a:ea typeface="+mn-ea"/>
          <a:cs typeface="+mn-cs"/>
          <a:sym typeface="Tahoma"/>
        </a:defRPr>
      </a:lvl4pPr>
      <a:lvl5pPr algn="r">
        <a:defRPr sz="900">
          <a:solidFill>
            <a:schemeClr val="tx1"/>
          </a:solidFill>
          <a:latin typeface="+mn-lt"/>
          <a:ea typeface="+mn-ea"/>
          <a:cs typeface="+mn-cs"/>
          <a:sym typeface="Tahoma"/>
        </a:defRPr>
      </a:lvl5pPr>
      <a:lvl6pPr algn="r">
        <a:defRPr sz="900">
          <a:solidFill>
            <a:schemeClr val="tx1"/>
          </a:solidFill>
          <a:latin typeface="+mn-lt"/>
          <a:ea typeface="+mn-ea"/>
          <a:cs typeface="+mn-cs"/>
          <a:sym typeface="Tahoma"/>
        </a:defRPr>
      </a:lvl6pPr>
      <a:lvl7pPr algn="r">
        <a:defRPr sz="900">
          <a:solidFill>
            <a:schemeClr val="tx1"/>
          </a:solidFill>
          <a:latin typeface="+mn-lt"/>
          <a:ea typeface="+mn-ea"/>
          <a:cs typeface="+mn-cs"/>
          <a:sym typeface="Tahoma"/>
        </a:defRPr>
      </a:lvl7pPr>
      <a:lvl8pPr algn="r">
        <a:defRPr sz="900">
          <a:solidFill>
            <a:schemeClr val="tx1"/>
          </a:solidFill>
          <a:latin typeface="+mn-lt"/>
          <a:ea typeface="+mn-ea"/>
          <a:cs typeface="+mn-cs"/>
          <a:sym typeface="Tahoma"/>
        </a:defRPr>
      </a:lvl8pPr>
      <a:lvl9pPr algn="r">
        <a:defRPr sz="900">
          <a:solidFill>
            <a:schemeClr val="tx1"/>
          </a:solidFill>
          <a:latin typeface="+mn-lt"/>
          <a:ea typeface="+mn-ea"/>
          <a:cs typeface="+mn-cs"/>
          <a:sym typeface="Tahoma"/>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jpeg"/><Relationship Id="rId3" Type="http://schemas.openxmlformats.org/officeDocument/2006/relationships/image" Target="../media/image16.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jpeg"/><Relationship Id="rId3" Type="http://schemas.openxmlformats.org/officeDocument/2006/relationships/image" Target="../media/image18.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jpeg"/><Relationship Id="rId3" Type="http://schemas.openxmlformats.org/officeDocument/2006/relationships/hyperlink" Target="http://www.catholic.org/encyclopedia/view.php?id=5217"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9.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0.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1.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jpeg"/><Relationship Id="rId3" Type="http://schemas.openxmlformats.org/officeDocument/2006/relationships/image" Target="../media/image1.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3.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jpeg"/><Relationship Id="rId3" Type="http://schemas.openxmlformats.org/officeDocument/2006/relationships/image" Target="../media/image6.png"/><Relationship Id="rId4" Type="http://schemas.openxmlformats.org/officeDocument/2006/relationships/image" Target="../media/image7.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1.jpeg"/><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8.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9.jpeg"/><Relationship Id="rId3" Type="http://schemas.openxmlformats.org/officeDocument/2006/relationships/image" Target="../media/image40.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1.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 name="Shape 79"/>
          <p:cNvSpPr/>
          <p:nvPr>
            <p:ph type="title"/>
          </p:nvPr>
        </p:nvSpPr>
        <p:spPr>
          <a:xfrm>
            <a:off x="553444" y="5492139"/>
            <a:ext cx="3631098" cy="1365862"/>
          </a:xfrm>
          <a:prstGeom prst="rect">
            <a:avLst/>
          </a:prstGeom>
        </p:spPr>
        <p:txBody>
          <a:bodyPr lIns="0" tIns="0" rIns="0" bIns="0"/>
          <a:lstStyle/>
          <a:p>
            <a:pPr lvl="0" algn="ctr" defTabSz="365759">
              <a:defRPr sz="1800">
                <a:solidFill>
                  <a:srgbClr val="000000"/>
                </a:solidFill>
              </a:defRPr>
            </a:pPr>
            <a:r>
              <a:rPr b="1" sz="2000">
                <a:solidFill>
                  <a:srgbClr val="FFFF00"/>
                </a:solidFill>
                <a:effectLst>
                  <a:outerShdw sx="100000" sy="100000" kx="0" ky="0" algn="b" rotWithShape="0" blurRad="12700" dist="10160" dir="2700000">
                    <a:srgbClr val="000000"/>
                  </a:outerShdw>
                </a:effectLst>
                <a:latin typeface="Century Gothic"/>
                <a:ea typeface="Century Gothic"/>
                <a:cs typeface="Century Gothic"/>
                <a:sym typeface="Century Gothic"/>
              </a:rPr>
              <a:t>The Apostolate of </a:t>
            </a:r>
            <a:br>
              <a:rPr b="1" sz="2000">
                <a:solidFill>
                  <a:srgbClr val="FFFF00"/>
                </a:solidFill>
                <a:effectLst>
                  <a:outerShdw sx="100000" sy="100000" kx="0" ky="0" algn="b" rotWithShape="0" blurRad="12700" dist="10160" dir="2700000">
                    <a:srgbClr val="000000"/>
                  </a:outerShdw>
                </a:effectLst>
                <a:latin typeface="Century Gothic"/>
                <a:ea typeface="Century Gothic"/>
                <a:cs typeface="Century Gothic"/>
                <a:sym typeface="Century Gothic"/>
              </a:rPr>
            </a:br>
            <a:r>
              <a:rPr b="1" sz="2000">
                <a:solidFill>
                  <a:srgbClr val="FFFF00"/>
                </a:solidFill>
                <a:effectLst>
                  <a:outerShdw sx="100000" sy="100000" kx="0" ky="0" algn="b" rotWithShape="0" blurRad="12700" dist="10160" dir="2700000">
                    <a:srgbClr val="000000"/>
                  </a:outerShdw>
                </a:effectLst>
                <a:latin typeface="Century Gothic"/>
                <a:ea typeface="Century Gothic"/>
                <a:cs typeface="Century Gothic"/>
                <a:sym typeface="Century Gothic"/>
              </a:rPr>
              <a:t>The Schoenstatt Rosary </a:t>
            </a:r>
            <a:br>
              <a:rPr b="1" sz="2000">
                <a:solidFill>
                  <a:srgbClr val="FFFF00"/>
                </a:solidFill>
                <a:effectLst>
                  <a:outerShdw sx="100000" sy="100000" kx="0" ky="0" algn="b" rotWithShape="0" blurRad="12700" dist="10160" dir="2700000">
                    <a:srgbClr val="000000"/>
                  </a:outerShdw>
                </a:effectLst>
                <a:latin typeface="Century Gothic"/>
                <a:ea typeface="Century Gothic"/>
                <a:cs typeface="Century Gothic"/>
                <a:sym typeface="Century Gothic"/>
              </a:rPr>
            </a:br>
            <a:r>
              <a:rPr b="1" sz="2000">
                <a:solidFill>
                  <a:srgbClr val="FFFF00"/>
                </a:solidFill>
                <a:effectLst>
                  <a:outerShdw sx="100000" sy="100000" kx="0" ky="0" algn="b" rotWithShape="0" blurRad="12700" dist="10160" dir="2700000">
                    <a:srgbClr val="000000"/>
                  </a:outerShdw>
                </a:effectLst>
                <a:latin typeface="Century Gothic"/>
                <a:ea typeface="Century Gothic"/>
                <a:cs typeface="Century Gothic"/>
                <a:sym typeface="Century Gothic"/>
              </a:rPr>
              <a:t>Campaign</a:t>
            </a:r>
          </a:p>
        </p:txBody>
      </p:sp>
      <p:sp>
        <p:nvSpPr>
          <p:cNvPr id="80" name="Shape 80"/>
          <p:cNvSpPr/>
          <p:nvPr/>
        </p:nvSpPr>
        <p:spPr>
          <a:xfrm>
            <a:off x="5302934" y="5746543"/>
            <a:ext cx="3267629"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365759">
              <a:defRPr b="0" sz="1800">
                <a:solidFill>
                  <a:srgbClr val="000000"/>
                </a:solidFill>
              </a:defRPr>
            </a:pPr>
            <a:r>
              <a:rPr b="1" sz="2000">
                <a:solidFill>
                  <a:srgbClr val="EAEAEA"/>
                </a:solidFill>
                <a:effectLst>
                  <a:outerShdw sx="100000" sy="100000" kx="0" ky="0" algn="b" rotWithShape="0" blurRad="12700" dist="10160" dir="2700000">
                    <a:srgbClr val="000000"/>
                  </a:outerShdw>
                </a:effectLst>
                <a:latin typeface="Century Gothic"/>
                <a:ea typeface="Century Gothic"/>
                <a:cs typeface="Century Gothic"/>
                <a:sym typeface="Century Gothic"/>
              </a:rPr>
              <a:t>Apostolado </a:t>
            </a:r>
            <a:br>
              <a:rPr b="1" sz="2000">
                <a:solidFill>
                  <a:srgbClr val="EAEAEA"/>
                </a:solidFill>
                <a:effectLst>
                  <a:outerShdw sx="100000" sy="100000" kx="0" ky="0" algn="b" rotWithShape="0" blurRad="12700" dist="10160" dir="2700000">
                    <a:srgbClr val="000000"/>
                  </a:outerShdw>
                </a:effectLst>
                <a:latin typeface="Century Gothic"/>
                <a:ea typeface="Century Gothic"/>
                <a:cs typeface="Century Gothic"/>
                <a:sym typeface="Century Gothic"/>
              </a:rPr>
            </a:br>
            <a:r>
              <a:rPr b="1" sz="2000">
                <a:solidFill>
                  <a:srgbClr val="EAEAEA"/>
                </a:solidFill>
                <a:effectLst>
                  <a:outerShdw sx="100000" sy="100000" kx="0" ky="0" algn="b" rotWithShape="0" blurRad="12700" dist="10160" dir="2700000">
                    <a:srgbClr val="000000"/>
                  </a:outerShdw>
                </a:effectLst>
                <a:latin typeface="Century Gothic"/>
                <a:ea typeface="Century Gothic"/>
                <a:cs typeface="Century Gothic"/>
                <a:sym typeface="Century Gothic"/>
              </a:rPr>
              <a:t>de la  Virgen Peregrina</a:t>
            </a:r>
            <a:br>
              <a:rPr b="1" sz="2000">
                <a:solidFill>
                  <a:srgbClr val="EAEAEA"/>
                </a:solidFill>
                <a:effectLst>
                  <a:outerShdw sx="100000" sy="100000" kx="0" ky="0" algn="b" rotWithShape="0" blurRad="12700" dist="10160" dir="2700000">
                    <a:srgbClr val="000000"/>
                  </a:outerShdw>
                </a:effectLst>
                <a:latin typeface="Century Gothic"/>
                <a:ea typeface="Century Gothic"/>
                <a:cs typeface="Century Gothic"/>
                <a:sym typeface="Century Gothic"/>
              </a:rPr>
            </a:br>
            <a:r>
              <a:rPr b="1" sz="2000">
                <a:solidFill>
                  <a:srgbClr val="EAEAEA"/>
                </a:solidFill>
                <a:effectLst>
                  <a:outerShdw sx="100000" sy="100000" kx="0" ky="0" algn="b" rotWithShape="0" blurRad="12700" dist="10160" dir="2700000">
                    <a:srgbClr val="000000"/>
                  </a:outerShdw>
                </a:effectLst>
                <a:latin typeface="Century Gothic"/>
                <a:ea typeface="Century Gothic"/>
                <a:cs typeface="Century Gothic"/>
                <a:sym typeface="Century Gothic"/>
              </a:rPr>
              <a:t>de SCHOENSTATT</a:t>
            </a:r>
          </a:p>
        </p:txBody>
      </p:sp>
      <p:pic>
        <p:nvPicPr>
          <p:cNvPr id="81" name="image2.jpg"/>
          <p:cNvPicPr/>
          <p:nvPr/>
        </p:nvPicPr>
        <p:blipFill>
          <a:blip r:embed="rId2">
            <a:extLst/>
          </a:blip>
          <a:stretch>
            <a:fillRect/>
          </a:stretch>
        </p:blipFill>
        <p:spPr>
          <a:xfrm>
            <a:off x="2059025" y="1383027"/>
            <a:ext cx="5227855" cy="4062874"/>
          </a:xfrm>
          <a:prstGeom prst="rect">
            <a:avLst/>
          </a:prstGeom>
          <a:ln w="127000" cap="sq">
            <a:solidFill>
              <a:srgbClr val="CF8B03"/>
            </a:solidFill>
            <a:miter/>
          </a:ln>
          <a:effectLst>
            <a:outerShdw sx="100000" sy="100000" kx="0" ky="0" algn="b" rotWithShape="0" blurRad="63500" dist="50800" dir="2700000">
              <a:srgbClr val="000000">
                <a:alpha val="40000"/>
              </a:srgbClr>
            </a:outerShdw>
          </a:effectLst>
        </p:spPr>
      </p:pic>
      <p:sp>
        <p:nvSpPr>
          <p:cNvPr id="82" name="Shape 82"/>
          <p:cNvSpPr/>
          <p:nvPr/>
        </p:nvSpPr>
        <p:spPr>
          <a:xfrm>
            <a:off x="1737283" y="500217"/>
            <a:ext cx="6252338" cy="5821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b="0" sz="1800">
                <a:solidFill>
                  <a:srgbClr val="000000"/>
                </a:solidFill>
              </a:defRPr>
            </a:pPr>
            <a:r>
              <a:rPr b="1" sz="2400">
                <a:solidFill>
                  <a:srgbClr val="FFFF00"/>
                </a:solidFill>
              </a:rPr>
              <a:t>Un solo corazón en el Padre - Cor Unum In Patre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79"/>
                                        </p:tgtEl>
                                        <p:attrNameLst>
                                          <p:attrName>style.visibility</p:attrName>
                                        </p:attrNameLst>
                                      </p:cBhvr>
                                      <p:to>
                                        <p:strVal val="visible"/>
                                      </p:to>
                                    </p:set>
                                    <p:animEffect filter="fade" transition="in">
                                      <p:cBhvr>
                                        <p:cTn id="7" dur="2000"/>
                                        <p:tgtEl>
                                          <p:spTgt spid="79"/>
                                        </p:tgtEl>
                                      </p:cBhvr>
                                    </p:animEffect>
                                  </p:childTnLst>
                                </p:cTn>
                              </p:par>
                            </p:childTnLst>
                          </p:cTn>
                        </p:par>
                        <p:par>
                          <p:cTn id="8" fill="hold">
                            <p:stCondLst>
                              <p:cond delay="2000"/>
                            </p:stCondLst>
                            <p:childTnLst>
                              <p:par>
                                <p:cTn id="9" nodeType="afterEffect" presetClass="entr" presetSubtype="0" presetID="10" grpId="2" fill="hold">
                                  <p:stCondLst>
                                    <p:cond delay="0"/>
                                  </p:stCondLst>
                                  <p:iterate type="el" backwards="0">
                                    <p:tmAbs val="0"/>
                                  </p:iterate>
                                  <p:childTnLst>
                                    <p:set>
                                      <p:cBhvr>
                                        <p:cTn id="10" fill="hold"/>
                                        <p:tgtEl>
                                          <p:spTgt spid="80"/>
                                        </p:tgtEl>
                                        <p:attrNameLst>
                                          <p:attrName>style.visibility</p:attrName>
                                        </p:attrNameLst>
                                      </p:cBhvr>
                                      <p:to>
                                        <p:strVal val="visible"/>
                                      </p:to>
                                    </p:set>
                                    <p:animEffect filter="fade" transition="in">
                                      <p:cBhvr>
                                        <p:cTn id="11" dur="2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 grpId="1"/>
      <p:bldP build="whole" bldLvl="1" animBg="1" rev="0" advAuto="0" spid="80" grpId="2"/>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xfrm>
            <a:off x="926925" y="467637"/>
            <a:ext cx="7859040" cy="584549"/>
          </a:xfrm>
          <a:prstGeom prst="rect">
            <a:avLst/>
          </a:prstGeom>
        </p:spPr>
        <p:txBody>
          <a:bodyPr lIns="0" tIns="0" rIns="0" bIns="0"/>
          <a:lstStyle/>
          <a:p>
            <a:pPr lvl="0" algn="ctr">
              <a:defRPr sz="1800">
                <a:solidFill>
                  <a:srgbClr val="000000"/>
                </a:solidFill>
              </a:defRPr>
            </a:pPr>
            <a:r>
              <a:rPr b="1" sz="36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rPr>
              <a:t>Sister</a:t>
            </a:r>
            <a:r>
              <a:rPr b="1" sz="36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rPr>
              <a:t> Teresinha y Don Joao</a:t>
            </a:r>
          </a:p>
        </p:txBody>
      </p:sp>
      <p:pic>
        <p:nvPicPr>
          <p:cNvPr id="123" name="image10.jpeg"/>
          <p:cNvPicPr/>
          <p:nvPr/>
        </p:nvPicPr>
        <p:blipFill>
          <a:blip r:embed="rId2">
            <a:extLst/>
          </a:blip>
          <a:srcRect l="5215" t="20799" r="3513" b="0"/>
          <a:stretch>
            <a:fillRect/>
          </a:stretch>
        </p:blipFill>
        <p:spPr>
          <a:xfrm>
            <a:off x="926926" y="1929008"/>
            <a:ext cx="8066762" cy="4553212"/>
          </a:xfrm>
          <a:prstGeom prst="rect">
            <a:avLst/>
          </a:prstGeom>
          <a:ln w="57150">
            <a:solidFill>
              <a:srgbClr val="663300"/>
            </a:solidFill>
            <a:round/>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body" idx="1"/>
          </p:nvPr>
        </p:nvSpPr>
        <p:spPr>
          <a:xfrm>
            <a:off x="4737699" y="1106269"/>
            <a:ext cx="3331924" cy="610298"/>
          </a:xfrm>
          <a:prstGeom prst="rect">
            <a:avLst/>
          </a:prstGeom>
        </p:spPr>
        <p:txBody>
          <a:bodyPr lIns="0" tIns="0" rIns="0" bIns="0"/>
          <a:lstStyle/>
          <a:p>
            <a:pPr lvl="0" marL="0" indent="0" defTabSz="453541">
              <a:spcBef>
                <a:spcPts val="0"/>
              </a:spcBef>
              <a:buSzTx/>
              <a:buNone/>
              <a:defRPr sz="1800">
                <a:solidFill>
                  <a:srgbClr val="000000"/>
                </a:solidFill>
              </a:defRPr>
            </a:pPr>
            <a:r>
              <a:rPr sz="1440">
                <a:solidFill>
                  <a:srgbClr val="FFFFFF"/>
                </a:solidFill>
                <a:effectLst>
                  <a:outerShdw sx="100000" sy="100000" kx="0" ky="0" algn="b" rotWithShape="0" blurRad="10160" dist="12598" dir="2700000">
                    <a:srgbClr val="000000"/>
                  </a:outerShdw>
                </a:effectLst>
                <a:latin typeface="Tahoma"/>
                <a:ea typeface="Tahoma"/>
                <a:cs typeface="Tahoma"/>
                <a:sym typeface="Tahoma"/>
              </a:rPr>
              <a:t>Llevar la Imagen de casa en casa, para rezar el rosario.</a:t>
            </a:r>
            <a:endParaRPr sz="1440"/>
          </a:p>
          <a:p>
            <a:pPr lvl="0" marL="0" indent="0" defTabSz="453541">
              <a:spcBef>
                <a:spcPts val="0"/>
              </a:spcBef>
              <a:buSzTx/>
              <a:buNone/>
              <a:defRPr sz="1800">
                <a:solidFill>
                  <a:srgbClr val="000000"/>
                </a:solidFill>
              </a:defRPr>
            </a:pPr>
            <a:r>
              <a:rPr sz="1440">
                <a:solidFill>
                  <a:srgbClr val="FFFFFF"/>
                </a:solidFill>
                <a:effectLst>
                  <a:outerShdw sx="100000" sy="100000" kx="0" ky="0" algn="b" rotWithShape="0" blurRad="10160" dist="12598" dir="2700000">
                    <a:srgbClr val="000000"/>
                  </a:outerShdw>
                </a:effectLst>
                <a:latin typeface="Tahoma"/>
                <a:ea typeface="Tahoma"/>
                <a:cs typeface="Tahoma"/>
                <a:sym typeface="Tahoma"/>
              </a:rPr>
              <a:t> </a:t>
            </a:r>
          </a:p>
        </p:txBody>
      </p:sp>
      <p:pic>
        <p:nvPicPr>
          <p:cNvPr id="126" name="image11.png"/>
          <p:cNvPicPr/>
          <p:nvPr/>
        </p:nvPicPr>
        <p:blipFill>
          <a:blip r:embed="rId2">
            <a:extLst/>
          </a:blip>
          <a:stretch>
            <a:fillRect/>
          </a:stretch>
        </p:blipFill>
        <p:spPr>
          <a:xfrm>
            <a:off x="125260" y="2020168"/>
            <a:ext cx="6162806" cy="4712029"/>
          </a:xfrm>
          <a:prstGeom prst="rect">
            <a:avLst/>
          </a:prstGeom>
          <a:ln w="12700">
            <a:miter lim="400000"/>
          </a:ln>
        </p:spPr>
      </p:pic>
      <p:sp>
        <p:nvSpPr>
          <p:cNvPr id="127" name="Shape 127"/>
          <p:cNvSpPr/>
          <p:nvPr/>
        </p:nvSpPr>
        <p:spPr>
          <a:xfrm>
            <a:off x="2498595" y="74948"/>
            <a:ext cx="4478206" cy="87951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b="0" sz="1800">
                <a:solidFill>
                  <a:srgbClr val="000000"/>
                </a:solidFill>
              </a:defRPr>
            </a:pPr>
            <a:r>
              <a:rPr b="1" sz="24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rPr>
              <a:t>What does the job entailed?</a:t>
            </a:r>
            <a:endParaRPr b="1" sz="2400">
              <a:solidFill>
                <a:srgbClr val="000066"/>
              </a:solidFill>
              <a:latin typeface="Tahoma"/>
              <a:ea typeface="Tahoma"/>
              <a:cs typeface="Tahoma"/>
              <a:sym typeface="Tahoma"/>
            </a:endParaRPr>
          </a:p>
          <a:p>
            <a:pPr lvl="0">
              <a:defRPr b="0" sz="1800">
                <a:solidFill>
                  <a:srgbClr val="000000"/>
                </a:solidFill>
              </a:defRPr>
            </a:pPr>
            <a:r>
              <a:rPr b="1" sz="2400">
                <a:solidFill>
                  <a:srgbClr val="EAEAEA"/>
                </a:solidFill>
                <a:effectLst>
                  <a:outerShdw sx="100000" sy="100000" kx="0" ky="0" algn="b" rotWithShape="0" blurRad="12700" dist="25400" dir="2700000">
                    <a:srgbClr val="000000"/>
                  </a:outerShdw>
                </a:effectLst>
                <a:latin typeface="Tahoma"/>
                <a:ea typeface="Tahoma"/>
                <a:cs typeface="Tahoma"/>
                <a:sym typeface="Tahoma"/>
              </a:rPr>
              <a:t>¿En que consiste la tarea?</a:t>
            </a:r>
          </a:p>
        </p:txBody>
      </p:sp>
      <p:sp>
        <p:nvSpPr>
          <p:cNvPr id="128" name="Shape 128"/>
          <p:cNvSpPr/>
          <p:nvPr/>
        </p:nvSpPr>
        <p:spPr>
          <a:xfrm>
            <a:off x="419259" y="1070236"/>
            <a:ext cx="2943450" cy="156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lvl="0">
              <a:defRPr b="0" sz="1800">
                <a:solidFill>
                  <a:srgbClr val="000000"/>
                </a:solidFill>
              </a:defRPr>
            </a:pPr>
            <a:r>
              <a:rPr b="1" sz="2400">
                <a:solidFill>
                  <a:srgbClr val="FFFF00"/>
                </a:solidFill>
              </a:rPr>
              <a:t>Take the Image from house to house to pray the Rosary</a:t>
            </a:r>
          </a:p>
        </p:txBody>
      </p:sp>
      <p:sp>
        <p:nvSpPr>
          <p:cNvPr id="129" name="Shape 129"/>
          <p:cNvSpPr/>
          <p:nvPr/>
        </p:nvSpPr>
        <p:spPr>
          <a:xfrm>
            <a:off x="6425853" y="4376182"/>
            <a:ext cx="2567836" cy="278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566927">
              <a:spcBef>
                <a:spcPts val="300"/>
              </a:spcBef>
              <a:defRPr b="0" sz="1800">
                <a:solidFill>
                  <a:srgbClr val="000000"/>
                </a:solidFill>
              </a:defRPr>
            </a:pPr>
            <a:r>
              <a:rPr b="1" sz="1600">
                <a:solidFill>
                  <a:srgbClr val="FFFFFF"/>
                </a:solidFill>
                <a:effectLst>
                  <a:outerShdw sx="100000" sy="100000" kx="0" ky="0" algn="b" rotWithShape="0" blurRad="12700" dist="15748" dir="2700000">
                    <a:srgbClr val="000000"/>
                  </a:outerShdw>
                </a:effectLst>
                <a:latin typeface="Century Gothic"/>
                <a:ea typeface="Century Gothic"/>
                <a:cs typeface="Century Gothic"/>
                <a:sym typeface="Century Gothic"/>
              </a:rPr>
              <a:t>El agregó de inmediato:</a:t>
            </a:r>
            <a:endParaRPr b="1" sz="1600">
              <a:solidFill>
                <a:srgbClr val="FFFFFF"/>
              </a:solidFill>
              <a:effectLst>
                <a:outerShdw sx="100000" sy="100000" kx="0" ky="0" algn="b" rotWithShape="0" blurRad="12700" dist="15748" dir="2700000">
                  <a:srgbClr val="000000"/>
                </a:outerShdw>
              </a:effectLst>
              <a:latin typeface="Century Gothic"/>
              <a:ea typeface="Century Gothic"/>
              <a:cs typeface="Century Gothic"/>
              <a:sym typeface="Century Gothic"/>
            </a:endParaRPr>
          </a:p>
          <a:p>
            <a:pPr lvl="0" defTabSz="566927">
              <a:spcBef>
                <a:spcPts val="400"/>
              </a:spcBef>
              <a:defRPr b="0" sz="1800">
                <a:solidFill>
                  <a:srgbClr val="000000"/>
                </a:solidFill>
              </a:defRPr>
            </a:pPr>
            <a:r>
              <a:rPr b="1" sz="1600">
                <a:solidFill>
                  <a:srgbClr val="FFFFFF"/>
                </a:solidFill>
                <a:effectLst>
                  <a:outerShdw sx="100000" sy="100000" kx="0" ky="0" algn="b" rotWithShape="0" blurRad="12700" dist="15748" dir="2700000">
                    <a:srgbClr val="000000"/>
                  </a:outerShdw>
                </a:effectLst>
                <a:latin typeface="Century Gothic"/>
                <a:ea typeface="Century Gothic"/>
                <a:cs typeface="Century Gothic"/>
                <a:sym typeface="Century Gothic"/>
              </a:rPr>
              <a:t> </a:t>
            </a:r>
            <a:br>
              <a:rPr b="1" sz="1600">
                <a:solidFill>
                  <a:srgbClr val="FFFFFF"/>
                </a:solidFill>
                <a:effectLst>
                  <a:outerShdw sx="100000" sy="100000" kx="0" ky="0" algn="b" rotWithShape="0" blurRad="12700" dist="15748" dir="2700000">
                    <a:srgbClr val="000000"/>
                  </a:outerShdw>
                </a:effectLst>
                <a:latin typeface="Century Gothic"/>
                <a:ea typeface="Century Gothic"/>
                <a:cs typeface="Century Gothic"/>
                <a:sym typeface="Century Gothic"/>
              </a:rPr>
            </a:br>
            <a:r>
              <a:rPr b="1" i="1" sz="2400">
                <a:solidFill>
                  <a:srgbClr val="FFFF99"/>
                </a:solidFill>
                <a:effectLst>
                  <a:outerShdw sx="100000" sy="100000" kx="0" ky="0" algn="b" rotWithShape="0" blurRad="12700" dist="15748" dir="2700000">
                    <a:srgbClr val="000000"/>
                  </a:outerShdw>
                </a:effectLst>
                <a:latin typeface="Century Gothic"/>
                <a:ea typeface="Century Gothic"/>
                <a:cs typeface="Century Gothic"/>
                <a:sym typeface="Century Gothic"/>
              </a:rPr>
              <a:t>“ Voy  a rezar todas las noches el Rosario completo” </a:t>
            </a:r>
            <a:endParaRPr b="1" sz="2400">
              <a:solidFill>
                <a:srgbClr val="FFFF00"/>
              </a:solidFill>
              <a:latin typeface="Tahoma"/>
              <a:ea typeface="Tahoma"/>
              <a:cs typeface="Tahoma"/>
              <a:sym typeface="Tahoma"/>
            </a:endParaRPr>
          </a:p>
          <a:p>
            <a:pPr lvl="0" defTabSz="566927">
              <a:spcBef>
                <a:spcPts val="300"/>
              </a:spcBef>
              <a:defRPr b="0" sz="1800">
                <a:solidFill>
                  <a:srgbClr val="000000"/>
                </a:solidFill>
              </a:defRPr>
            </a:pPr>
            <a:r>
              <a:rPr b="1" sz="1600">
                <a:solidFill>
                  <a:srgbClr val="FFFFFF"/>
                </a:solidFill>
                <a:effectLst>
                  <a:outerShdw sx="100000" sy="100000" kx="0" ky="0" algn="b" rotWithShape="0" blurRad="12700" dist="15748" dir="2700000">
                    <a:srgbClr val="000000"/>
                  </a:outerShdw>
                </a:effectLst>
                <a:latin typeface="Century Gothic"/>
                <a:ea typeface="Century Gothic"/>
                <a:cs typeface="Century Gothic"/>
                <a:sym typeface="Century Gothic"/>
              </a:rPr>
              <a:t>(15 misterios)</a:t>
            </a:r>
          </a:p>
        </p:txBody>
      </p:sp>
      <p:sp>
        <p:nvSpPr>
          <p:cNvPr id="130" name="Shape 130"/>
          <p:cNvSpPr/>
          <p:nvPr/>
        </p:nvSpPr>
        <p:spPr>
          <a:xfrm>
            <a:off x="6425853" y="2227671"/>
            <a:ext cx="2449686" cy="2669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400">
                <a:solidFill>
                  <a:srgbClr val="FFFF00"/>
                </a:solidFill>
                <a:latin typeface="Tahoma"/>
                <a:ea typeface="Tahoma"/>
                <a:cs typeface="Tahoma"/>
                <a:sym typeface="Tahoma"/>
              </a:rPr>
              <a:t>He added immediately:</a:t>
            </a:r>
            <a:endParaRPr b="1" sz="2400">
              <a:solidFill>
                <a:srgbClr val="000066"/>
              </a:solidFill>
              <a:latin typeface="Tahoma"/>
              <a:ea typeface="Tahoma"/>
              <a:cs typeface="Tahoma"/>
              <a:sym typeface="Tahoma"/>
            </a:endParaRPr>
          </a:p>
          <a:p>
            <a:pPr lvl="0">
              <a:defRPr b="0" sz="1800">
                <a:solidFill>
                  <a:srgbClr val="000000"/>
                </a:solidFill>
              </a:defRPr>
            </a:pP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“I will pray every night the complete Rosary”    (15)</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127"/>
                                        </p:tgtEl>
                                        <p:attrNameLst>
                                          <p:attrName>style.visibility</p:attrName>
                                        </p:attrNameLst>
                                      </p:cBhvr>
                                      <p:to>
                                        <p:strVal val="visible"/>
                                      </p:to>
                                    </p:set>
                                    <p:anim calcmode="lin" valueType="num">
                                      <p:cBhvr>
                                        <p:cTn id="7" dur="500" fill="hold"/>
                                        <p:tgtEl>
                                          <p:spTgt spid="127"/>
                                        </p:tgtEl>
                                        <p:attrNameLst>
                                          <p:attrName>ppt_w</p:attrName>
                                        </p:attrNameLst>
                                      </p:cBhvr>
                                      <p:tavLst>
                                        <p:tav tm="0">
                                          <p:val>
                                            <p:fltVal val="0"/>
                                          </p:val>
                                        </p:tav>
                                        <p:tav tm="100000">
                                          <p:val>
                                            <p:strVal val="#ppt_w"/>
                                          </p:val>
                                        </p:tav>
                                      </p:tavLst>
                                    </p:anim>
                                    <p:anim calcmode="lin" valueType="num">
                                      <p:cBhvr>
                                        <p:cTn id="8" dur="500" fill="hold"/>
                                        <p:tgtEl>
                                          <p:spTgt spid="12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2" fill="hold">
                                  <p:stCondLst>
                                    <p:cond delay="0"/>
                                  </p:stCondLst>
                                  <p:iterate type="el" backwards="0">
                                    <p:tmAbs val="0"/>
                                  </p:iterate>
                                  <p:childTnLst>
                                    <p:set>
                                      <p:cBhvr>
                                        <p:cTn id="12" fill="hold"/>
                                        <p:tgtEl>
                                          <p:spTgt spid="128"/>
                                        </p:tgtEl>
                                        <p:attrNameLst>
                                          <p:attrName>style.visibility</p:attrName>
                                        </p:attrNameLst>
                                      </p:cBhvr>
                                      <p:to>
                                        <p:strVal val="visible"/>
                                      </p:to>
                                    </p:set>
                                  </p:childTnLst>
                                </p:cTn>
                              </p:par>
                            </p:childTnLst>
                          </p:cTn>
                        </p:par>
                        <p:par>
                          <p:cTn id="13" fill="hold">
                            <p:stCondLst>
                              <p:cond delay="0"/>
                            </p:stCondLst>
                            <p:childTnLst>
                              <p:par>
                                <p:cTn id="14" nodeType="afterEffect" presetClass="entr" presetSubtype="0" presetID="1" grpId="3" fill="hold">
                                  <p:stCondLst>
                                    <p:cond delay="0"/>
                                  </p:stCondLst>
                                  <p:iterate type="el" backwards="0">
                                    <p:tmAbs val="0"/>
                                  </p:iterate>
                                  <p:childTnLst>
                                    <p:set>
                                      <p:cBhvr>
                                        <p:cTn id="15" fill="hold"/>
                                        <p:tgtEl>
                                          <p:spTgt spid="125">
                                            <p:bg/>
                                          </p:spTgt>
                                        </p:tgtEl>
                                        <p:attrNameLst>
                                          <p:attrName>style.visibility</p:attrName>
                                        </p:attrNameLst>
                                      </p:cBhvr>
                                      <p:to>
                                        <p:strVal val="visible"/>
                                      </p:to>
                                    </p:set>
                                  </p:childTnLst>
                                </p:cTn>
                              </p:par>
                              <p:par>
                                <p:cTn id="16" presetClass="entr" presetSubtype="0" presetID="1" grpId="3" fill="hold">
                                  <p:stCondLst>
                                    <p:cond delay="0"/>
                                  </p:stCondLst>
                                  <p:iterate type="el" backwards="0">
                                    <p:tmAbs val="0"/>
                                  </p:iterate>
                                  <p:childTnLst>
                                    <p:set>
                                      <p:cBhvr>
                                        <p:cTn id="17" fill="hold"/>
                                        <p:tgtEl>
                                          <p:spTgt spid="125">
                                            <p:txEl>
                                              <p:pRg st="0" end="0"/>
                                            </p:txEl>
                                          </p:spTgt>
                                        </p:tgtEl>
                                        <p:attrNameLst>
                                          <p:attrName>style.visibility</p:attrName>
                                        </p:attrNameLst>
                                      </p:cBhvr>
                                      <p:to>
                                        <p:strVal val="visible"/>
                                      </p:to>
                                    </p:set>
                                  </p:childTnLst>
                                </p:cTn>
                              </p:par>
                            </p:childTnLst>
                          </p:cTn>
                        </p:par>
                        <p:par>
                          <p:cTn id="18" fill="hold">
                            <p:stCondLst>
                              <p:cond delay="0"/>
                            </p:stCondLst>
                            <p:childTnLst>
                              <p:par>
                                <p:cTn id="19" nodeType="afterEffect" presetClass="entr" presetSubtype="0" presetID="1" grpId="3" fill="hold">
                                  <p:stCondLst>
                                    <p:cond delay="0"/>
                                  </p:stCondLst>
                                  <p:iterate type="el" backwards="0">
                                    <p:tmAbs val="0"/>
                                  </p:iterate>
                                  <p:childTnLst>
                                    <p:set>
                                      <p:cBhvr>
                                        <p:cTn id="20" fill="hold"/>
                                        <p:tgtEl>
                                          <p:spTgt spid="12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4" fill="hold">
                                  <p:stCondLst>
                                    <p:cond delay="0"/>
                                  </p:stCondLst>
                                  <p:iterate type="el" backwards="0">
                                    <p:tmAbs val="0"/>
                                  </p:iterate>
                                  <p:childTnLst>
                                    <p:set>
                                      <p:cBhvr>
                                        <p:cTn id="24" fill="hold"/>
                                        <p:tgtEl>
                                          <p:spTgt spid="130"/>
                                        </p:tgtEl>
                                        <p:attrNameLst>
                                          <p:attrName>style.visibility</p:attrName>
                                        </p:attrNameLst>
                                      </p:cBhvr>
                                      <p:to>
                                        <p:strVal val="visible"/>
                                      </p:to>
                                    </p:set>
                                  </p:childTnLst>
                                </p:cTn>
                              </p:par>
                            </p:childTnLst>
                          </p:cTn>
                        </p:par>
                        <p:par>
                          <p:cTn id="25" fill="hold">
                            <p:stCondLst>
                              <p:cond delay="0"/>
                            </p:stCondLst>
                            <p:childTnLst>
                              <p:par>
                                <p:cTn id="26" nodeType="afterEffect" presetClass="entr" presetSubtype="0" presetID="1" grpId="5" fill="hold">
                                  <p:stCondLst>
                                    <p:cond delay="0"/>
                                  </p:stCondLst>
                                  <p:iterate type="el" backwards="0">
                                    <p:tmAbs val="0"/>
                                  </p:iterate>
                                  <p:childTnLst>
                                    <p:set>
                                      <p:cBhvr>
                                        <p:cTn id="27" fill="hold"/>
                                        <p:tgtEl>
                                          <p:spTgt spid="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7" grpId="1"/>
      <p:bldP build="p" bldLvl="5" animBg="1" rev="0" advAuto="0" spid="125" grpId="3"/>
      <p:bldP build="whole" bldLvl="1" animBg="1" rev="0" advAuto="0" spid="130" grpId="4"/>
      <p:bldP build="whole" bldLvl="1" animBg="1" rev="0" advAuto="0" spid="129" grpId="5"/>
      <p:bldP build="whole" bldLvl="1" animBg="1" rev="0" advAuto="0" spid="128"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2" name="image12.jpeg"/>
          <p:cNvPicPr/>
          <p:nvPr/>
        </p:nvPicPr>
        <p:blipFill>
          <a:blip r:embed="rId2">
            <a:extLst/>
          </a:blip>
          <a:stretch>
            <a:fillRect/>
          </a:stretch>
        </p:blipFill>
        <p:spPr>
          <a:xfrm>
            <a:off x="130095" y="2101916"/>
            <a:ext cx="6295758" cy="4348989"/>
          </a:xfrm>
          <a:prstGeom prst="rect">
            <a:avLst/>
          </a:prstGeom>
          <a:ln w="57150">
            <a:solidFill/>
            <a:round/>
          </a:ln>
        </p:spPr>
      </p:pic>
      <p:sp>
        <p:nvSpPr>
          <p:cNvPr id="133" name="Shape 133"/>
          <p:cNvSpPr/>
          <p:nvPr>
            <p:ph type="body" idx="1"/>
          </p:nvPr>
        </p:nvSpPr>
        <p:spPr>
          <a:xfrm>
            <a:off x="6576163" y="2101916"/>
            <a:ext cx="2417525" cy="4186150"/>
          </a:xfrm>
          <a:prstGeom prst="rect">
            <a:avLst/>
          </a:prstGeom>
        </p:spPr>
        <p:txBody>
          <a:bodyPr lIns="0" tIns="0" rIns="0" bIns="0"/>
          <a:lstStyle/>
          <a:p>
            <a:pPr lvl="0" marL="0" indent="0" defTabSz="896111">
              <a:lnSpc>
                <a:spcPct val="120000"/>
              </a:lnSpc>
              <a:spcBef>
                <a:spcPts val="0"/>
              </a:spcBef>
              <a:buSzTx/>
              <a:buNone/>
              <a:defRPr sz="1800">
                <a:solidFill>
                  <a:srgbClr val="000000"/>
                </a:solidFill>
              </a:defRPr>
            </a:pPr>
            <a:r>
              <a:rPr sz="2000">
                <a:solidFill>
                  <a:srgbClr val="EAF7FA"/>
                </a:solidFill>
                <a:effectLst>
                  <a:outerShdw sx="100000" sy="100000" kx="0" ky="0" algn="b" rotWithShape="0" blurRad="12700" dist="24892" dir="2700000">
                    <a:srgbClr val="000000"/>
                  </a:outerShdw>
                </a:effectLst>
              </a:rPr>
              <a:t>“Me coloqué como un pequeño instrumento. </a:t>
            </a:r>
          </a:p>
          <a:p>
            <a:pPr lvl="0" marL="0" indent="0" defTabSz="896111">
              <a:lnSpc>
                <a:spcPct val="120000"/>
              </a:lnSpc>
              <a:spcBef>
                <a:spcPts val="0"/>
              </a:spcBef>
              <a:buSzTx/>
              <a:buNone/>
              <a:defRPr sz="1800">
                <a:solidFill>
                  <a:srgbClr val="000000"/>
                </a:solidFill>
              </a:defRPr>
            </a:pPr>
            <a:r>
              <a:rPr sz="2000">
                <a:solidFill>
                  <a:srgbClr val="EAF7FA"/>
                </a:solidFill>
                <a:effectLst>
                  <a:outerShdw sx="100000" sy="100000" kx="0" ky="0" algn="b" rotWithShape="0" blurRad="12700" dist="24892" dir="2700000">
                    <a:srgbClr val="000000"/>
                  </a:outerShdw>
                </a:effectLst>
              </a:rPr>
              <a:t>Como un niño. </a:t>
            </a:r>
          </a:p>
          <a:p>
            <a:pPr lvl="0" marL="0" indent="0" defTabSz="896111">
              <a:lnSpc>
                <a:spcPct val="120000"/>
              </a:lnSpc>
              <a:spcBef>
                <a:spcPts val="0"/>
              </a:spcBef>
              <a:buSzTx/>
              <a:buNone/>
              <a:defRPr sz="1800">
                <a:solidFill>
                  <a:srgbClr val="000000"/>
                </a:solidFill>
              </a:defRPr>
            </a:pPr>
            <a:r>
              <a:rPr sz="2000">
                <a:solidFill>
                  <a:srgbClr val="EAF7FA"/>
                </a:solidFill>
                <a:effectLst>
                  <a:outerShdw sx="100000" sy="100000" kx="0" ky="0" algn="b" rotWithShape="0" blurRad="12700" dist="24892" dir="2700000">
                    <a:srgbClr val="000000"/>
                  </a:outerShdw>
                </a:effectLst>
              </a:rPr>
              <a:t>Que Ella me llevase a donde quisiese. </a:t>
            </a:r>
          </a:p>
          <a:p>
            <a:pPr lvl="0" marL="0" indent="0" defTabSz="896111">
              <a:lnSpc>
                <a:spcPct val="120000"/>
              </a:lnSpc>
              <a:spcBef>
                <a:spcPts val="0"/>
              </a:spcBef>
              <a:buSzTx/>
              <a:buNone/>
              <a:defRPr sz="1800">
                <a:solidFill>
                  <a:srgbClr val="000000"/>
                </a:solidFill>
              </a:defRPr>
            </a:pPr>
            <a:r>
              <a:rPr sz="2000">
                <a:solidFill>
                  <a:srgbClr val="EAF7FA"/>
                </a:solidFill>
                <a:effectLst>
                  <a:outerShdw sx="100000" sy="100000" kx="0" ky="0" algn="b" rotWithShape="0" blurRad="12700" dist="24892" dir="2700000">
                    <a:srgbClr val="000000"/>
                  </a:outerShdw>
                </a:effectLst>
              </a:rPr>
              <a:t>Yo iría a donde Ella me indicase, aún estando enfermo.”</a:t>
            </a:r>
          </a:p>
        </p:txBody>
      </p:sp>
      <p:sp>
        <p:nvSpPr>
          <p:cNvPr id="134" name="Shape 134"/>
          <p:cNvSpPr/>
          <p:nvPr/>
        </p:nvSpPr>
        <p:spPr>
          <a:xfrm>
            <a:off x="527317" y="165261"/>
            <a:ext cx="7640288" cy="14020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896111">
              <a:lnSpc>
                <a:spcPct val="120000"/>
              </a:lnSpc>
              <a:defRPr b="0" sz="1800">
                <a:solidFill>
                  <a:srgbClr val="000000"/>
                </a:solidFill>
              </a:defRPr>
            </a:pPr>
            <a:r>
              <a:rPr b="1" sz="2000">
                <a:solidFill>
                  <a:srgbClr val="FFFF00"/>
                </a:solidFill>
                <a:effectLst>
                  <a:outerShdw sx="100000" sy="100000" kx="0" ky="0" algn="b" rotWithShape="0" blurRad="12700" dist="24892" dir="2700000">
                    <a:srgbClr val="000000"/>
                  </a:outerShdw>
                </a:effectLst>
                <a:latin typeface="Tahoma"/>
                <a:ea typeface="Tahoma"/>
                <a:cs typeface="Tahoma"/>
                <a:sym typeface="Tahoma"/>
              </a:rPr>
              <a:t>“I offered myself as a small instrument in Her hands, </a:t>
            </a:r>
            <a:endParaRPr b="1" sz="2400">
              <a:solidFill>
                <a:srgbClr val="FFFF00"/>
              </a:solidFill>
              <a:latin typeface="Tahoma"/>
              <a:ea typeface="Tahoma"/>
              <a:cs typeface="Tahoma"/>
              <a:sym typeface="Tahoma"/>
            </a:endParaRPr>
          </a:p>
          <a:p>
            <a:pPr lvl="0" defTabSz="896111">
              <a:lnSpc>
                <a:spcPct val="120000"/>
              </a:lnSpc>
              <a:defRPr b="0" sz="1800">
                <a:solidFill>
                  <a:srgbClr val="000000"/>
                </a:solidFill>
              </a:defRPr>
            </a:pPr>
            <a:r>
              <a:rPr b="1" sz="2000">
                <a:solidFill>
                  <a:srgbClr val="FFFF00"/>
                </a:solidFill>
                <a:effectLst>
                  <a:outerShdw sx="100000" sy="100000" kx="0" ky="0" algn="b" rotWithShape="0" blurRad="12700" dist="24892" dir="2700000">
                    <a:srgbClr val="000000"/>
                  </a:outerShdw>
                </a:effectLst>
                <a:latin typeface="Tahoma"/>
                <a:ea typeface="Tahoma"/>
                <a:cs typeface="Tahoma"/>
                <a:sym typeface="Tahoma"/>
              </a:rPr>
              <a:t>as a child, so she would guide me, </a:t>
            </a:r>
            <a:endParaRPr b="1" sz="2400">
              <a:solidFill>
                <a:srgbClr val="FFFF00"/>
              </a:solidFill>
              <a:latin typeface="Tahoma"/>
              <a:ea typeface="Tahoma"/>
              <a:cs typeface="Tahoma"/>
              <a:sym typeface="Tahoma"/>
            </a:endParaRPr>
          </a:p>
          <a:p>
            <a:pPr lvl="0" defTabSz="896111">
              <a:lnSpc>
                <a:spcPct val="120000"/>
              </a:lnSpc>
              <a:defRPr b="0" sz="1800">
                <a:solidFill>
                  <a:srgbClr val="000000"/>
                </a:solidFill>
              </a:defRPr>
            </a:pPr>
            <a:r>
              <a:rPr b="1" sz="2000">
                <a:solidFill>
                  <a:srgbClr val="FFFF00"/>
                </a:solidFill>
                <a:effectLst>
                  <a:outerShdw sx="100000" sy="100000" kx="0" ky="0" algn="b" rotWithShape="0" blurRad="12700" dist="24892" dir="2700000">
                    <a:srgbClr val="000000"/>
                  </a:outerShdw>
                </a:effectLst>
                <a:latin typeface="Tahoma"/>
                <a:ea typeface="Tahoma"/>
                <a:cs typeface="Tahoma"/>
                <a:sym typeface="Tahoma"/>
              </a:rPr>
              <a:t>I would go anywhere, even in sickness,  </a:t>
            </a:r>
            <a:endParaRPr b="1" sz="2400">
              <a:solidFill>
                <a:srgbClr val="FFFF00"/>
              </a:solidFill>
              <a:latin typeface="Tahoma"/>
              <a:ea typeface="Tahoma"/>
              <a:cs typeface="Tahoma"/>
              <a:sym typeface="Tahoma"/>
            </a:endParaRPr>
          </a:p>
          <a:p>
            <a:pPr lvl="0" defTabSz="896111">
              <a:lnSpc>
                <a:spcPct val="120000"/>
              </a:lnSpc>
              <a:defRPr b="0" sz="1800">
                <a:solidFill>
                  <a:srgbClr val="000000"/>
                </a:solidFill>
              </a:defRPr>
            </a:pPr>
            <a:r>
              <a:rPr b="1" sz="2000">
                <a:solidFill>
                  <a:srgbClr val="FFFF00"/>
                </a:solidFill>
                <a:effectLst>
                  <a:outerShdw sx="100000" sy="100000" kx="0" ky="0" algn="b" rotWithShape="0" blurRad="12700" dist="24892" dir="2700000">
                    <a:srgbClr val="000000"/>
                  </a:outerShdw>
                </a:effectLst>
                <a:latin typeface="Tahoma"/>
                <a:ea typeface="Tahoma"/>
                <a:cs typeface="Tahoma"/>
                <a:sym typeface="Tahoma"/>
              </a:rPr>
              <a:t>wherever She would lead me.”  </a:t>
            </a:r>
            <a:r>
              <a:rPr b="1" sz="1400">
                <a:solidFill>
                  <a:srgbClr val="FFFF00"/>
                </a:solidFill>
                <a:effectLst>
                  <a:outerShdw sx="100000" sy="100000" kx="0" ky="0" algn="b" rotWithShape="0" blurRad="12700" dist="24892" dir="2700000">
                    <a:srgbClr val="000000"/>
                  </a:outerShdw>
                </a:effectLst>
                <a:latin typeface="Tahoma"/>
                <a:ea typeface="Tahoma"/>
                <a:cs typeface="Tahoma"/>
                <a:sym typeface="Tahoma"/>
              </a:rPr>
              <a:t>Deacon Pozzobon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134"/>
                                        </p:tgtEl>
                                        <p:attrNameLst>
                                          <p:attrName>style.visibility</p:attrName>
                                        </p:attrNameLst>
                                      </p:cBhvr>
                                      <p:to>
                                        <p:strVal val="visible"/>
                                      </p:to>
                                    </p:set>
                                    <p:anim calcmode="lin" valueType="num">
                                      <p:cBhvr>
                                        <p:cTn id="7" dur="500" fill="hold"/>
                                        <p:tgtEl>
                                          <p:spTgt spid="134"/>
                                        </p:tgtEl>
                                        <p:attrNameLst>
                                          <p:attrName>ppt_w</p:attrName>
                                        </p:attrNameLst>
                                      </p:cBhvr>
                                      <p:tavLst>
                                        <p:tav tm="0">
                                          <p:val>
                                            <p:fltVal val="0"/>
                                          </p:val>
                                        </p:tav>
                                        <p:tav tm="100000">
                                          <p:val>
                                            <p:strVal val="#ppt_w"/>
                                          </p:val>
                                        </p:tav>
                                      </p:tavLst>
                                    </p:anim>
                                    <p:anim calcmode="lin" valueType="num">
                                      <p:cBhvr>
                                        <p:cTn id="8" dur="500" fill="hold"/>
                                        <p:tgtEl>
                                          <p:spTgt spid="13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nodeType="afterEffect" presetClass="entr" presetSubtype="32" presetID="23" grpId="2" fill="hold">
                                  <p:stCondLst>
                                    <p:cond delay="0"/>
                                  </p:stCondLst>
                                  <p:iterate type="el" backwards="0">
                                    <p:tmAbs val="0"/>
                                  </p:iterate>
                                  <p:childTnLst>
                                    <p:set>
                                      <p:cBhvr>
                                        <p:cTn id="11" fill="hold"/>
                                        <p:tgtEl>
                                          <p:spTgt spid="133">
                                            <p:bg/>
                                          </p:spTgt>
                                        </p:tgtEl>
                                        <p:attrNameLst>
                                          <p:attrName>style.visibility</p:attrName>
                                        </p:attrNameLst>
                                      </p:cBhvr>
                                      <p:to>
                                        <p:strVal val="visible"/>
                                      </p:to>
                                    </p:set>
                                    <p:anim calcmode="lin" valueType="num">
                                      <p:cBhvr>
                                        <p:cTn id="12" dur="500" fill="hold"/>
                                        <p:tgtEl>
                                          <p:spTgt spid="133">
                                            <p:bg/>
                                          </p:spTgt>
                                        </p:tgtEl>
                                        <p:attrNameLst>
                                          <p:attrName>ppt_w</p:attrName>
                                        </p:attrNameLst>
                                      </p:cBhvr>
                                      <p:tavLst>
                                        <p:tav tm="0">
                                          <p:val>
                                            <p:fltVal val="0"/>
                                          </p:val>
                                        </p:tav>
                                        <p:tav tm="100000">
                                          <p:val>
                                            <p:strVal val="#ppt_w"/>
                                          </p:val>
                                        </p:tav>
                                      </p:tavLst>
                                    </p:anim>
                                    <p:anim calcmode="lin" valueType="num">
                                      <p:cBhvr>
                                        <p:cTn id="13" dur="500" fill="hold"/>
                                        <p:tgtEl>
                                          <p:spTgt spid="133">
                                            <p:bg/>
                                          </p:spTgt>
                                        </p:tgtEl>
                                        <p:attrNameLst>
                                          <p:attrName>ppt_h</p:attrName>
                                        </p:attrNameLst>
                                      </p:cBhvr>
                                      <p:tavLst>
                                        <p:tav tm="0">
                                          <p:val>
                                            <p:fltVal val="0"/>
                                          </p:val>
                                        </p:tav>
                                        <p:tav tm="100000">
                                          <p:val>
                                            <p:strVal val="#ppt_h"/>
                                          </p:val>
                                        </p:tav>
                                      </p:tavLst>
                                    </p:anim>
                                  </p:childTnLst>
                                </p:cTn>
                              </p:par>
                              <p:par>
                                <p:cTn id="14" presetClass="entr" presetSubtype="32" presetID="23" grpId="2" fill="hold">
                                  <p:stCondLst>
                                    <p:cond delay="0"/>
                                  </p:stCondLst>
                                  <p:iterate type="el" backwards="0">
                                    <p:tmAbs val="0"/>
                                  </p:iterate>
                                  <p:childTnLst>
                                    <p:set>
                                      <p:cBhvr>
                                        <p:cTn id="15" fill="hold"/>
                                        <p:tgtEl>
                                          <p:spTgt spid="133">
                                            <p:txEl>
                                              <p:pRg st="0" end="0"/>
                                            </p:txEl>
                                          </p:spTgt>
                                        </p:tgtEl>
                                        <p:attrNameLst>
                                          <p:attrName>style.visibility</p:attrName>
                                        </p:attrNameLst>
                                      </p:cBhvr>
                                      <p:to>
                                        <p:strVal val="visible"/>
                                      </p:to>
                                    </p:set>
                                    <p:anim calcmode="lin" valueType="num">
                                      <p:cBhvr>
                                        <p:cTn id="16" dur="500" fill="hold"/>
                                        <p:tgtEl>
                                          <p:spTgt spid="13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33">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nodeType="afterEffect" presetClass="entr" presetSubtype="32" presetID="23" grpId="2" fill="hold">
                                  <p:stCondLst>
                                    <p:cond delay="0"/>
                                  </p:stCondLst>
                                  <p:iterate type="el" backwards="0">
                                    <p:tmAbs val="0"/>
                                  </p:iterate>
                                  <p:childTnLst>
                                    <p:set>
                                      <p:cBhvr>
                                        <p:cTn id="20" fill="hold"/>
                                        <p:tgtEl>
                                          <p:spTgt spid="133">
                                            <p:txEl>
                                              <p:pRg st="1" end="1"/>
                                            </p:txEl>
                                          </p:spTgt>
                                        </p:tgtEl>
                                        <p:attrNameLst>
                                          <p:attrName>style.visibility</p:attrName>
                                        </p:attrNameLst>
                                      </p:cBhvr>
                                      <p:to>
                                        <p:strVal val="visible"/>
                                      </p:to>
                                    </p:set>
                                    <p:anim calcmode="lin" valueType="num">
                                      <p:cBhvr>
                                        <p:cTn id="21" dur="500" fill="hold"/>
                                        <p:tgtEl>
                                          <p:spTgt spid="13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33">
                                            <p:txEl>
                                              <p:pRg st="1" end="1"/>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nodeType="afterEffect" presetClass="entr" presetSubtype="32" presetID="23" grpId="2" fill="hold">
                                  <p:stCondLst>
                                    <p:cond delay="0"/>
                                  </p:stCondLst>
                                  <p:iterate type="el" backwards="0">
                                    <p:tmAbs val="0"/>
                                  </p:iterate>
                                  <p:childTnLst>
                                    <p:set>
                                      <p:cBhvr>
                                        <p:cTn id="25" fill="hold"/>
                                        <p:tgtEl>
                                          <p:spTgt spid="133">
                                            <p:txEl>
                                              <p:pRg st="2" end="2"/>
                                            </p:txEl>
                                          </p:spTgt>
                                        </p:tgtEl>
                                        <p:attrNameLst>
                                          <p:attrName>style.visibility</p:attrName>
                                        </p:attrNameLst>
                                      </p:cBhvr>
                                      <p:to>
                                        <p:strVal val="visible"/>
                                      </p:to>
                                    </p:set>
                                    <p:anim calcmode="lin" valueType="num">
                                      <p:cBhvr>
                                        <p:cTn id="26" dur="500" fill="hold"/>
                                        <p:tgtEl>
                                          <p:spTgt spid="13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33">
                                            <p:txEl>
                                              <p:pRg st="2" end="2"/>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nodeType="afterEffect" presetClass="entr" presetSubtype="32" presetID="23" grpId="2" fill="hold">
                                  <p:stCondLst>
                                    <p:cond delay="0"/>
                                  </p:stCondLst>
                                  <p:iterate type="el" backwards="0">
                                    <p:tmAbs val="0"/>
                                  </p:iterate>
                                  <p:childTnLst>
                                    <p:set>
                                      <p:cBhvr>
                                        <p:cTn id="30" fill="hold"/>
                                        <p:tgtEl>
                                          <p:spTgt spid="133">
                                            <p:txEl>
                                              <p:pRg st="3" end="3"/>
                                            </p:txEl>
                                          </p:spTgt>
                                        </p:tgtEl>
                                        <p:attrNameLst>
                                          <p:attrName>style.visibility</p:attrName>
                                        </p:attrNameLst>
                                      </p:cBhvr>
                                      <p:to>
                                        <p:strVal val="visible"/>
                                      </p:to>
                                    </p:set>
                                    <p:anim calcmode="lin" valueType="num">
                                      <p:cBhvr>
                                        <p:cTn id="31" dur="500" fill="hold"/>
                                        <p:tgtEl>
                                          <p:spTgt spid="13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3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33" grpId="2"/>
      <p:bldP build="whole" bldLvl="1" animBg="1" rev="0" advAuto="0" spid="134"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nvSpPr>
        <p:spPr>
          <a:xfrm>
            <a:off x="5082740" y="193425"/>
            <a:ext cx="4061260" cy="1005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latin typeface="Tahoma"/>
                <a:ea typeface="Tahoma"/>
                <a:cs typeface="Tahoma"/>
                <a:sym typeface="Tahoma"/>
              </a:defRPr>
            </a:lvl1pPr>
          </a:lstStyle>
          <a:p>
            <a:pPr lvl="0">
              <a:defRPr b="0" sz="1800">
                <a:solidFill>
                  <a:srgbClr val="000000"/>
                </a:solidFill>
              </a:defRPr>
            </a:pPr>
            <a:r>
              <a:rPr b="1" sz="2000">
                <a:solidFill>
                  <a:srgbClr val="FFFFFF"/>
                </a:solidFill>
              </a:rPr>
              <a:t>Caminó más de 140.000 km llevando a la Madre de Dios sobre sus hombros:</a:t>
            </a:r>
          </a:p>
        </p:txBody>
      </p:sp>
      <p:sp>
        <p:nvSpPr>
          <p:cNvPr id="137" name="Shape 137"/>
          <p:cNvSpPr/>
          <p:nvPr/>
        </p:nvSpPr>
        <p:spPr>
          <a:xfrm>
            <a:off x="6112700" y="2006866"/>
            <a:ext cx="2830883" cy="424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FF"/>
                </a:solidFill>
                <a:latin typeface="Century Gothic"/>
                <a:ea typeface="Century Gothic"/>
                <a:cs typeface="Century Gothic"/>
                <a:sym typeface="Century Gothic"/>
              </a:rPr>
              <a:t>a familias, </a:t>
            </a:r>
            <a:endParaRPr b="1" sz="20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000">
                <a:solidFill>
                  <a:srgbClr val="FFFFFF"/>
                </a:solidFill>
                <a:latin typeface="Century Gothic"/>
                <a:ea typeface="Century Gothic"/>
                <a:cs typeface="Century Gothic"/>
                <a:sym typeface="Century Gothic"/>
              </a:rPr>
              <a:t>enfermos, </a:t>
            </a:r>
            <a:endParaRPr b="1" sz="20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000">
                <a:solidFill>
                  <a:srgbClr val="FFFFFF"/>
                </a:solidFill>
                <a:latin typeface="Century Gothic"/>
                <a:ea typeface="Century Gothic"/>
                <a:cs typeface="Century Gothic"/>
                <a:sym typeface="Century Gothic"/>
              </a:rPr>
              <a:t>estudiantes,</a:t>
            </a:r>
            <a:endParaRPr b="1" sz="20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000">
                <a:solidFill>
                  <a:srgbClr val="FFFFFF"/>
                </a:solidFill>
                <a:latin typeface="Century Gothic"/>
                <a:ea typeface="Century Gothic"/>
                <a:cs typeface="Century Gothic"/>
                <a:sym typeface="Century Gothic"/>
              </a:rPr>
              <a:t>obreros,  </a:t>
            </a:r>
            <a:endParaRPr b="1" sz="20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000">
                <a:solidFill>
                  <a:srgbClr val="FFFFFF"/>
                </a:solidFill>
                <a:latin typeface="Century Gothic"/>
                <a:ea typeface="Century Gothic"/>
                <a:cs typeface="Century Gothic"/>
                <a:sym typeface="Century Gothic"/>
              </a:rPr>
              <a:t>encarcelados,</a:t>
            </a:r>
            <a:endParaRPr b="1" sz="20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000">
                <a:solidFill>
                  <a:srgbClr val="FFFFFF"/>
                </a:solidFill>
                <a:latin typeface="Century Gothic"/>
                <a:ea typeface="Century Gothic"/>
                <a:cs typeface="Century Gothic"/>
                <a:sym typeface="Century Gothic"/>
              </a:rPr>
              <a:t>villas de pobres</a:t>
            </a:r>
            <a:endParaRPr b="1" sz="2400">
              <a:solidFill>
                <a:srgbClr val="FFFF00"/>
              </a:solidFill>
              <a:latin typeface="Tahoma"/>
              <a:ea typeface="Tahoma"/>
              <a:cs typeface="Tahoma"/>
              <a:sym typeface="Tahoma"/>
            </a:endParaRPr>
          </a:p>
          <a:p>
            <a:pPr lvl="0">
              <a:defRPr b="0" sz="1800">
                <a:solidFill>
                  <a:srgbClr val="000000"/>
                </a:solidFill>
              </a:defRPr>
            </a:pPr>
            <a:endParaRPr b="1" sz="2000">
              <a:solidFill>
                <a:srgbClr val="FFFFFF"/>
              </a:solidFill>
              <a:latin typeface="Century Gothic"/>
              <a:ea typeface="Century Gothic"/>
              <a:cs typeface="Century Gothic"/>
              <a:sym typeface="Century Gothic"/>
            </a:endParaRPr>
          </a:p>
          <a:p>
            <a:pPr lvl="0">
              <a:defRPr b="0" sz="1800">
                <a:solidFill>
                  <a:srgbClr val="000000"/>
                </a:solidFill>
              </a:defRPr>
            </a:pPr>
            <a:r>
              <a:rPr b="1" sz="20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rPr>
              <a:t>Para que Ella pudiera manifestarse como la</a:t>
            </a:r>
            <a:endParaRPr b="1" sz="2400">
              <a:solidFill>
                <a:srgbClr val="FFFF00"/>
              </a:solidFill>
              <a:latin typeface="Tahoma"/>
              <a:ea typeface="Tahoma"/>
              <a:cs typeface="Tahoma"/>
              <a:sym typeface="Tahoma"/>
            </a:endParaRPr>
          </a:p>
          <a:p>
            <a:pPr lvl="0">
              <a:defRPr b="0" sz="1800">
                <a:solidFill>
                  <a:srgbClr val="000000"/>
                </a:solidFill>
              </a:defRPr>
            </a:pPr>
            <a:endParaRPr b="1" sz="20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4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rPr>
              <a:t>“Gran misionera, que obra grandes Milagros”</a:t>
            </a:r>
            <a:r>
              <a:rPr b="1" sz="2400">
                <a:solidFill>
                  <a:srgbClr val="FFFFFF"/>
                </a:solidFill>
                <a:latin typeface="Century Gothic"/>
                <a:ea typeface="Century Gothic"/>
                <a:cs typeface="Century Gothic"/>
                <a:sym typeface="Century Gothic"/>
              </a:rPr>
              <a:t> </a:t>
            </a:r>
          </a:p>
        </p:txBody>
      </p:sp>
      <p:pic>
        <p:nvPicPr>
          <p:cNvPr id="138" name="image13.png"/>
          <p:cNvPicPr/>
          <p:nvPr/>
        </p:nvPicPr>
        <p:blipFill>
          <a:blip r:embed="rId2">
            <a:extLst/>
          </a:blip>
          <a:stretch>
            <a:fillRect/>
          </a:stretch>
        </p:blipFill>
        <p:spPr>
          <a:xfrm>
            <a:off x="3082749" y="1456866"/>
            <a:ext cx="2666697" cy="5044143"/>
          </a:xfrm>
          <a:prstGeom prst="rect">
            <a:avLst/>
          </a:prstGeom>
          <a:ln w="12700">
            <a:miter lim="400000"/>
          </a:ln>
        </p:spPr>
      </p:pic>
      <p:sp>
        <p:nvSpPr>
          <p:cNvPr id="139" name="Shape 139"/>
          <p:cNvSpPr/>
          <p:nvPr/>
        </p:nvSpPr>
        <p:spPr>
          <a:xfrm>
            <a:off x="368690" y="193425"/>
            <a:ext cx="4201505" cy="1005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Tahoma"/>
                <a:ea typeface="Tahoma"/>
                <a:cs typeface="Tahoma"/>
                <a:sym typeface="Tahoma"/>
              </a:defRPr>
            </a:lvl1pPr>
          </a:lstStyle>
          <a:p>
            <a:pPr lvl="0">
              <a:defRPr b="0" sz="1800">
                <a:solidFill>
                  <a:srgbClr val="000000"/>
                </a:solidFill>
              </a:defRPr>
            </a:pPr>
            <a:r>
              <a:rPr b="1" sz="2000">
                <a:solidFill>
                  <a:srgbClr val="FFFF00"/>
                </a:solidFill>
              </a:rPr>
              <a:t>He walked more than 87,000 miles carrying the Blessed Mother on his shoulders to:</a:t>
            </a:r>
          </a:p>
        </p:txBody>
      </p:sp>
      <p:sp>
        <p:nvSpPr>
          <p:cNvPr id="140" name="Shape 140"/>
          <p:cNvSpPr/>
          <p:nvPr/>
        </p:nvSpPr>
        <p:spPr>
          <a:xfrm>
            <a:off x="402932" y="2008953"/>
            <a:ext cx="3066777" cy="424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00"/>
                </a:solidFill>
                <a:latin typeface="Century Gothic"/>
                <a:ea typeface="Century Gothic"/>
                <a:cs typeface="Century Gothic"/>
                <a:sym typeface="Century Gothic"/>
              </a:rPr>
              <a:t>families, </a:t>
            </a:r>
            <a:endParaRPr b="1" sz="20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000">
                <a:solidFill>
                  <a:srgbClr val="FFFF00"/>
                </a:solidFill>
                <a:latin typeface="Century Gothic"/>
                <a:ea typeface="Century Gothic"/>
                <a:cs typeface="Century Gothic"/>
                <a:sym typeface="Century Gothic"/>
              </a:rPr>
              <a:t>the sick, </a:t>
            </a:r>
            <a:endParaRPr b="1" sz="20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000">
                <a:solidFill>
                  <a:srgbClr val="FFFF00"/>
                </a:solidFill>
                <a:latin typeface="Century Gothic"/>
                <a:ea typeface="Century Gothic"/>
                <a:cs typeface="Century Gothic"/>
                <a:sym typeface="Century Gothic"/>
              </a:rPr>
              <a:t>students,</a:t>
            </a:r>
            <a:endParaRPr b="1" sz="20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000">
                <a:solidFill>
                  <a:srgbClr val="FFFF00"/>
                </a:solidFill>
                <a:latin typeface="Century Gothic"/>
                <a:ea typeface="Century Gothic"/>
                <a:cs typeface="Century Gothic"/>
                <a:sym typeface="Century Gothic"/>
              </a:rPr>
              <a:t>workers,  </a:t>
            </a:r>
            <a:endParaRPr b="1" sz="20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000">
                <a:solidFill>
                  <a:srgbClr val="FFFF00"/>
                </a:solidFill>
                <a:latin typeface="Century Gothic"/>
                <a:ea typeface="Century Gothic"/>
                <a:cs typeface="Century Gothic"/>
                <a:sym typeface="Century Gothic"/>
              </a:rPr>
              <a:t>jails,</a:t>
            </a:r>
            <a:endParaRPr b="1" sz="20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000">
                <a:solidFill>
                  <a:srgbClr val="FFFF00"/>
                </a:solidFill>
                <a:latin typeface="Century Gothic"/>
                <a:ea typeface="Century Gothic"/>
                <a:cs typeface="Century Gothic"/>
                <a:sym typeface="Century Gothic"/>
              </a:rPr>
              <a:t>Poor neighborhoods</a:t>
            </a:r>
            <a:endParaRPr b="1" sz="2400">
              <a:solidFill>
                <a:srgbClr val="FFFF00"/>
              </a:solidFill>
              <a:latin typeface="Tahoma"/>
              <a:ea typeface="Tahoma"/>
              <a:cs typeface="Tahoma"/>
              <a:sym typeface="Tahoma"/>
            </a:endParaRPr>
          </a:p>
          <a:p>
            <a:pPr lvl="0">
              <a:defRPr b="0" sz="1800">
                <a:solidFill>
                  <a:srgbClr val="000000"/>
                </a:solidFill>
              </a:defRPr>
            </a:pPr>
            <a:endParaRPr b="1" sz="2000">
              <a:solidFill>
                <a:srgbClr val="FFFF00"/>
              </a:solidFill>
              <a:latin typeface="Century Gothic"/>
              <a:ea typeface="Century Gothic"/>
              <a:cs typeface="Century Gothic"/>
              <a:sym typeface="Century Gothic"/>
            </a:endParaRPr>
          </a:p>
          <a:p>
            <a:pPr lvl="0">
              <a:defRPr b="0" sz="1800">
                <a:solidFill>
                  <a:srgbClr val="000000"/>
                </a:solidFill>
              </a:defRPr>
            </a:pPr>
            <a:r>
              <a:rPr b="1" sz="20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rPr>
              <a:t>So She would manifest as:</a:t>
            </a:r>
            <a:endParaRPr b="1" sz="2400">
              <a:solidFill>
                <a:srgbClr val="FFFF00"/>
              </a:solidFill>
              <a:latin typeface="Tahoma"/>
              <a:ea typeface="Tahoma"/>
              <a:cs typeface="Tahoma"/>
              <a:sym typeface="Tahoma"/>
            </a:endParaRPr>
          </a:p>
          <a:p>
            <a:pPr lvl="0">
              <a:defRPr b="0" sz="1800">
                <a:solidFill>
                  <a:srgbClr val="000000"/>
                </a:solidFill>
              </a:defRPr>
            </a:pPr>
            <a:endParaRPr b="1" sz="20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4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rPr>
              <a:t>“The Great Missionary, </a:t>
            </a:r>
            <a:r>
              <a:rPr b="1" sz="2400">
                <a:solidFill>
                  <a:srgbClr val="FF0000"/>
                </a:solidFill>
                <a:effectLst>
                  <a:outerShdw sx="100000" sy="100000" kx="0" ky="0" algn="b" rotWithShape="0" blurRad="12700" dist="25400" dir="2700000">
                    <a:srgbClr val="000000"/>
                  </a:outerShdw>
                </a:effectLst>
                <a:latin typeface="Century Gothic"/>
                <a:ea typeface="Century Gothic"/>
                <a:cs typeface="Century Gothic"/>
                <a:sym typeface="Century Gothic"/>
              </a:rPr>
              <a:t>who performs  miracles”</a:t>
            </a:r>
            <a:r>
              <a:rPr b="1" sz="2400">
                <a:solidFill>
                  <a:srgbClr val="FF0000"/>
                </a:solidFill>
                <a:latin typeface="Century Gothic"/>
                <a:ea typeface="Century Gothic"/>
                <a:cs typeface="Century Gothic"/>
                <a:sym typeface="Century Gothic"/>
              </a:rPr>
              <a:t> </a:t>
            </a:r>
          </a:p>
        </p:txBody>
      </p:sp>
    </p:spTree>
  </p:cSld>
  <p:clrMapOvr>
    <a:masterClrMapping/>
  </p:clrMapOvr>
  <p:transition spd="med" advClick="1">
    <p:blinds dir="vert"/>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 grpId="1" fill="hold">
                                  <p:stCondLst>
                                    <p:cond delay="0"/>
                                  </p:stCondLst>
                                  <p:iterate type="el" backwards="0">
                                    <p:tmAbs val="0"/>
                                  </p:iterate>
                                  <p:childTnLst>
                                    <p:set>
                                      <p:cBhvr>
                                        <p:cTn id="6" fill="hold"/>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 grpId="3" fill="hold">
                                  <p:stCondLst>
                                    <p:cond delay="0"/>
                                  </p:stCondLst>
                                  <p:iterate type="el" backwards="0">
                                    <p:tmAbs val="0"/>
                                  </p:iterate>
                                  <p:childTnLst>
                                    <p:set>
                                      <p:cBhvr>
                                        <p:cTn id="14" fill="hold"/>
                                        <p:tgtEl>
                                          <p:spTgt spid="140"/>
                                        </p:tgtEl>
                                        <p:attrNameLst>
                                          <p:attrName>style.visibility</p:attrName>
                                        </p:attrNameLst>
                                      </p:cBhvr>
                                      <p:to>
                                        <p:strVal val="visible"/>
                                      </p:to>
                                    </p:set>
                                    <p:anim calcmode="lin" valueType="num">
                                      <p:cBhvr>
                                        <p:cTn id="15" dur="1000" fill="hold"/>
                                        <p:tgtEl>
                                          <p:spTgt spid="140"/>
                                        </p:tgtEl>
                                        <p:attrNameLst>
                                          <p:attrName>ppt_x</p:attrName>
                                        </p:attrNameLst>
                                      </p:cBhvr>
                                      <p:tavLst>
                                        <p:tav tm="0">
                                          <p:val>
                                            <p:strVal val="0-#ppt_w/2"/>
                                          </p:val>
                                        </p:tav>
                                        <p:tav tm="100000">
                                          <p:val>
                                            <p:strVal val="#ppt_x"/>
                                          </p:val>
                                        </p:tav>
                                      </p:tavLst>
                                    </p:anim>
                                    <p:anim calcmode="lin" valueType="num">
                                      <p:cBhvr>
                                        <p:cTn id="16" dur="1000" fill="hold"/>
                                        <p:tgtEl>
                                          <p:spTgt spid="140"/>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nodeType="afterEffect" presetClass="entr" presetSubtype="8" presetID="2" grpId="4" fill="hold">
                                  <p:stCondLst>
                                    <p:cond delay="0"/>
                                  </p:stCondLst>
                                  <p:iterate type="el" backwards="0">
                                    <p:tmAbs val="0"/>
                                  </p:iterate>
                                  <p:childTnLst>
                                    <p:set>
                                      <p:cBhvr>
                                        <p:cTn id="19" fill="hold"/>
                                        <p:tgtEl>
                                          <p:spTgt spid="137"/>
                                        </p:tgtEl>
                                        <p:attrNameLst>
                                          <p:attrName>style.visibility</p:attrName>
                                        </p:attrNameLst>
                                      </p:cBhvr>
                                      <p:to>
                                        <p:strVal val="visible"/>
                                      </p:to>
                                    </p:set>
                                    <p:anim calcmode="lin" valueType="num">
                                      <p:cBhvr>
                                        <p:cTn id="20" dur="1000" fill="hold"/>
                                        <p:tgtEl>
                                          <p:spTgt spid="137"/>
                                        </p:tgtEl>
                                        <p:attrNameLst>
                                          <p:attrName>ppt_x</p:attrName>
                                        </p:attrNameLst>
                                      </p:cBhvr>
                                      <p:tavLst>
                                        <p:tav tm="0">
                                          <p:val>
                                            <p:strVal val="0-#ppt_w/2"/>
                                          </p:val>
                                        </p:tav>
                                        <p:tav tm="100000">
                                          <p:val>
                                            <p:strVal val="#ppt_x"/>
                                          </p:val>
                                        </p:tav>
                                      </p:tavLst>
                                    </p:anim>
                                    <p:anim calcmode="lin" valueType="num">
                                      <p:cBhvr>
                                        <p:cTn id="21" dur="1000" fill="hold"/>
                                        <p:tgtEl>
                                          <p:spTgt spid="1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 grpId="2"/>
      <p:bldP build="whole" bldLvl="1" animBg="1" rev="0" advAuto="0" spid="140" grpId="3"/>
      <p:bldP build="whole" bldLvl="1" animBg="1" rev="0" advAuto="0" spid="136" grpId="1"/>
      <p:bldP build="whole" bldLvl="1" animBg="1" rev="0" advAuto="0" spid="137" grpId="4"/>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nvSpPr>
        <p:spPr>
          <a:xfrm>
            <a:off x="5554162" y="4277681"/>
            <a:ext cx="3189006" cy="178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solidFill>
                  <a:srgbClr val="EAF7FA"/>
                </a:solidFill>
                <a:effectLst>
                  <a:outerShdw sx="100000" sy="100000" kx="0" ky="0" algn="b" rotWithShape="0" blurRad="12700" dist="25400" dir="2700000">
                    <a:srgbClr val="000000"/>
                  </a:outerShdw>
                </a:effectLst>
                <a:latin typeface="Tahoma"/>
                <a:ea typeface="Tahoma"/>
                <a:cs typeface="Tahoma"/>
                <a:sym typeface="Tahoma"/>
              </a:defRPr>
            </a:lvl1pPr>
          </a:lstStyle>
          <a:p>
            <a:pPr lvl="0">
              <a:defRPr b="0" sz="1800">
                <a:solidFill>
                  <a:srgbClr val="000000"/>
                </a:solidFill>
                <a:effectLst/>
              </a:defRPr>
            </a:pPr>
            <a:r>
              <a:rPr b="1" sz="1600">
                <a:solidFill>
                  <a:srgbClr val="EAF7FA"/>
                </a:solidFill>
                <a:effectLst>
                  <a:outerShdw sx="100000" sy="100000" kx="0" ky="0" algn="b" rotWithShape="0" blurRad="12700" dist="25400" dir="2700000">
                    <a:srgbClr val="000000"/>
                  </a:outerShdw>
                </a:effectLst>
              </a:rPr>
              <a:t>“A través del Santo Rosario, que sea conocida y amada por todos la Madre de Dios, y Dios trino, para amar bien a la humanidad, cumpliendo el gran mandamiento: amar y ser amado”.</a:t>
            </a:r>
          </a:p>
        </p:txBody>
      </p:sp>
      <p:pic>
        <p:nvPicPr>
          <p:cNvPr id="143" name="image14.jpeg"/>
          <p:cNvPicPr/>
          <p:nvPr/>
        </p:nvPicPr>
        <p:blipFill>
          <a:blip r:embed="rId2">
            <a:extLst/>
          </a:blip>
          <a:srcRect l="884" t="1410" r="3791" b="5775"/>
          <a:stretch>
            <a:fillRect/>
          </a:stretch>
        </p:blipFill>
        <p:spPr>
          <a:xfrm>
            <a:off x="551358" y="2154263"/>
            <a:ext cx="3710677" cy="4431743"/>
          </a:xfrm>
          <a:prstGeom prst="rect">
            <a:avLst/>
          </a:prstGeom>
          <a:ln w="12700">
            <a:miter lim="400000"/>
          </a:ln>
        </p:spPr>
      </p:pic>
      <p:sp>
        <p:nvSpPr>
          <p:cNvPr id="144" name="Shape 144"/>
          <p:cNvSpPr/>
          <p:nvPr/>
        </p:nvSpPr>
        <p:spPr>
          <a:xfrm>
            <a:off x="5185776" y="200417"/>
            <a:ext cx="3795387" cy="1310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FF"/>
                </a:solidFill>
                <a:latin typeface="Century Gothic"/>
                <a:ea typeface="Century Gothic"/>
                <a:cs typeface="Century Gothic"/>
                <a:sym typeface="Century Gothic"/>
              </a:rPr>
              <a:t>Don Joao motivaba la santificación de las familias, </a:t>
            </a:r>
            <a:endParaRPr b="1" sz="2000">
              <a:solidFill>
                <a:srgbClr val="FFFFFF"/>
              </a:solidFill>
              <a:latin typeface="Century Gothic"/>
              <a:ea typeface="Century Gothic"/>
              <a:cs typeface="Century Gothic"/>
              <a:sym typeface="Century Gothic"/>
            </a:endParaRPr>
          </a:p>
          <a:p>
            <a:pPr lvl="0">
              <a:defRPr b="0" sz="1800">
                <a:solidFill>
                  <a:srgbClr val="000000"/>
                </a:solidFill>
              </a:defRPr>
            </a:pPr>
            <a:r>
              <a:rPr b="1" sz="2000">
                <a:solidFill>
                  <a:srgbClr val="FFFFFF"/>
                </a:solidFill>
                <a:latin typeface="Century Gothic"/>
                <a:ea typeface="Century Gothic"/>
                <a:cs typeface="Century Gothic"/>
                <a:sym typeface="Century Gothic"/>
              </a:rPr>
              <a:t>especialmente con el rezo del Santo Rosario.</a:t>
            </a:r>
          </a:p>
        </p:txBody>
      </p:sp>
      <p:sp>
        <p:nvSpPr>
          <p:cNvPr id="145" name="Shape 145"/>
          <p:cNvSpPr/>
          <p:nvPr/>
        </p:nvSpPr>
        <p:spPr>
          <a:xfrm>
            <a:off x="864294" y="200417"/>
            <a:ext cx="3670129" cy="1310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Century Gothic"/>
                <a:ea typeface="Century Gothic"/>
                <a:cs typeface="Century Gothic"/>
                <a:sym typeface="Century Gothic"/>
              </a:defRPr>
            </a:lvl1pPr>
          </a:lstStyle>
          <a:p>
            <a:pPr lvl="0">
              <a:defRPr b="0" sz="1800">
                <a:solidFill>
                  <a:srgbClr val="000000"/>
                </a:solidFill>
              </a:defRPr>
            </a:pPr>
            <a:r>
              <a:rPr b="1" sz="2000">
                <a:solidFill>
                  <a:srgbClr val="FFFF00"/>
                </a:solidFill>
              </a:rPr>
              <a:t>Don Joao,  motivated families to become saints, specially through praying the Rosary</a:t>
            </a:r>
          </a:p>
        </p:txBody>
      </p:sp>
      <p:sp>
        <p:nvSpPr>
          <p:cNvPr id="146" name="Shape 146"/>
          <p:cNvSpPr/>
          <p:nvPr/>
        </p:nvSpPr>
        <p:spPr>
          <a:xfrm>
            <a:off x="5554160" y="1969358"/>
            <a:ext cx="3189006" cy="178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effectLst>
                  <a:outerShdw sx="100000" sy="100000" kx="0" ky="0" algn="b" rotWithShape="0" blurRad="12700" dist="25400" dir="2700000">
                    <a:srgbClr val="000000"/>
                  </a:outerShdw>
                </a:effectLst>
                <a:latin typeface="Tahoma"/>
                <a:ea typeface="Tahoma"/>
                <a:cs typeface="Tahoma"/>
                <a:sym typeface="Tahoma"/>
              </a:defRPr>
            </a:lvl1pPr>
          </a:lstStyle>
          <a:p>
            <a:pPr lvl="0">
              <a:defRPr b="0" sz="1800">
                <a:solidFill>
                  <a:srgbClr val="000000"/>
                </a:solidFill>
                <a:effectLst/>
              </a:defRPr>
            </a:pPr>
            <a:r>
              <a:rPr b="1" sz="1600">
                <a:solidFill>
                  <a:srgbClr val="FFFF00"/>
                </a:solidFill>
                <a:effectLst>
                  <a:outerShdw sx="100000" sy="100000" kx="0" ky="0" algn="b" rotWithShape="0" blurRad="12700" dist="25400" dir="2700000">
                    <a:srgbClr val="000000"/>
                  </a:outerShdw>
                </a:effectLst>
              </a:rPr>
              <a:t>“ Through the Holy Rosary to be known and loved by all the Mother of God and Triune God, to love humanity, fulfilling the most important commandment:  to love and be loved.”</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145"/>
                                        </p:tgtEl>
                                        <p:attrNameLst>
                                          <p:attrName>style.visibility</p:attrName>
                                        </p:attrNameLst>
                                      </p:cBhvr>
                                      <p:to>
                                        <p:strVal val="visible"/>
                                      </p:to>
                                    </p:set>
                                    <p:anim calcmode="lin" valueType="num">
                                      <p:cBhvr>
                                        <p:cTn id="7" dur="500" fill="hold"/>
                                        <p:tgtEl>
                                          <p:spTgt spid="145"/>
                                        </p:tgtEl>
                                        <p:attrNameLst>
                                          <p:attrName>ppt_w</p:attrName>
                                        </p:attrNameLst>
                                      </p:cBhvr>
                                      <p:tavLst>
                                        <p:tav tm="0">
                                          <p:val>
                                            <p:fltVal val="0"/>
                                          </p:val>
                                        </p:tav>
                                        <p:tav tm="100000">
                                          <p:val>
                                            <p:strVal val="#ppt_w"/>
                                          </p:val>
                                        </p:tav>
                                      </p:tavLst>
                                    </p:anim>
                                    <p:anim calcmode="lin" valueType="num">
                                      <p:cBhvr>
                                        <p:cTn id="8" dur="500" fill="hold"/>
                                        <p:tgtEl>
                                          <p:spTgt spid="14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nodeType="afterEffect" presetClass="entr" presetSubtype="4" presetID="2" grpId="2" fill="hold">
                                  <p:stCondLst>
                                    <p:cond delay="0"/>
                                  </p:stCondLst>
                                  <p:iterate type="el" backwards="0">
                                    <p:tmAbs val="0"/>
                                  </p:iterate>
                                  <p:childTnLst>
                                    <p:set>
                                      <p:cBhvr>
                                        <p:cTn id="11" fill="hold"/>
                                        <p:tgtEl>
                                          <p:spTgt spid="144"/>
                                        </p:tgtEl>
                                        <p:attrNameLst>
                                          <p:attrName>style.visibility</p:attrName>
                                        </p:attrNameLst>
                                      </p:cBhvr>
                                      <p:to>
                                        <p:strVal val="visible"/>
                                      </p:to>
                                    </p:set>
                                    <p:anim calcmode="lin" valueType="num">
                                      <p:cBhvr>
                                        <p:cTn id="12" dur="500" fill="hold"/>
                                        <p:tgtEl>
                                          <p:spTgt spid="144"/>
                                        </p:tgtEl>
                                        <p:attrNameLst>
                                          <p:attrName>ppt_x</p:attrName>
                                        </p:attrNameLst>
                                      </p:cBhvr>
                                      <p:tavLst>
                                        <p:tav tm="0">
                                          <p:val>
                                            <p:strVal val="#ppt_x"/>
                                          </p:val>
                                        </p:tav>
                                        <p:tav tm="100000">
                                          <p:val>
                                            <p:strVal val="#ppt_x"/>
                                          </p:val>
                                        </p:tav>
                                      </p:tavLst>
                                    </p:anim>
                                    <p:anim calcmode="lin" valueType="num">
                                      <p:cBhvr>
                                        <p:cTn id="13"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0" presetID="10" grpId="3" fill="hold">
                                  <p:stCondLst>
                                    <p:cond delay="0"/>
                                  </p:stCondLst>
                                  <p:iterate type="el" backwards="0">
                                    <p:tmAbs val="0"/>
                                  </p:iterate>
                                  <p:childTnLst>
                                    <p:set>
                                      <p:cBhvr>
                                        <p:cTn id="17" fill="hold"/>
                                        <p:tgtEl>
                                          <p:spTgt spid="143"/>
                                        </p:tgtEl>
                                        <p:attrNameLst>
                                          <p:attrName>style.visibility</p:attrName>
                                        </p:attrNameLst>
                                      </p:cBhvr>
                                      <p:to>
                                        <p:strVal val="visible"/>
                                      </p:to>
                                    </p:set>
                                    <p:animEffect filter="fade" transition="in">
                                      <p:cBhvr>
                                        <p:cTn id="18" dur="5000"/>
                                        <p:tgtEl>
                                          <p:spTgt spid="143"/>
                                        </p:tgtEl>
                                      </p:cBhvr>
                                    </p:animEffect>
                                  </p:childTnLst>
                                </p:cTn>
                              </p:par>
                            </p:childTnLst>
                          </p:cTn>
                        </p:par>
                        <p:par>
                          <p:cTn id="19" fill="hold">
                            <p:stCondLst>
                              <p:cond delay="5000"/>
                            </p:stCondLst>
                            <p:childTnLst>
                              <p:par>
                                <p:cTn id="20" nodeType="afterEffect" presetClass="entr" presetSubtype="9" presetID="15" grpId="4" fill="hold">
                                  <p:stCondLst>
                                    <p:cond delay="0"/>
                                  </p:stCondLst>
                                  <p:iterate type="el" backwards="0">
                                    <p:tmAbs val="0"/>
                                  </p:iterate>
                                  <p:childTnLst>
                                    <p:set>
                                      <p:cBhvr>
                                        <p:cTn id="21" fill="hold"/>
                                        <p:tgtEl>
                                          <p:spTgt spid="146"/>
                                        </p:tgtEl>
                                        <p:attrNameLst>
                                          <p:attrName>style.visibility</p:attrName>
                                        </p:attrNameLst>
                                      </p:cBhvr>
                                      <p:to>
                                        <p:strVal val="visible"/>
                                      </p:to>
                                    </p:set>
                                    <p:anim calcmode="lin" valueType="num">
                                      <p:cBhvr>
                                        <p:cTn id="22" dur="1000" fill="hold"/>
                                        <p:tgtEl>
                                          <p:spTgt spid="146"/>
                                        </p:tgtEl>
                                        <p:attrNameLst>
                                          <p:attrName>ppt_w</p:attrName>
                                        </p:attrNameLst>
                                      </p:cBhvr>
                                      <p:tavLst>
                                        <p:tav tm="0">
                                          <p:val>
                                            <p:fltVal val="0"/>
                                          </p:val>
                                        </p:tav>
                                        <p:tav tm="100000">
                                          <p:val>
                                            <p:strVal val="#ppt_w"/>
                                          </p:val>
                                        </p:tav>
                                      </p:tavLst>
                                    </p:anim>
                                    <p:anim calcmode="lin" valueType="num">
                                      <p:cBhvr>
                                        <p:cTn id="23" dur="1000" fill="hold"/>
                                        <p:tgtEl>
                                          <p:spTgt spid="146"/>
                                        </p:tgtEl>
                                        <p:attrNameLst>
                                          <p:attrName>ppt_h</p:attrName>
                                        </p:attrNameLst>
                                      </p:cBhvr>
                                      <p:tavLst>
                                        <p:tav tm="0">
                                          <p:val>
                                            <p:fltVal val="0"/>
                                          </p:val>
                                        </p:tav>
                                        <p:tav tm="100000">
                                          <p:val>
                                            <p:strVal val="#ppt_h"/>
                                          </p:val>
                                        </p:tav>
                                      </p:tavLst>
                                    </p:anim>
                                    <p:anim calcmode="lin" valueType="num">
                                      <p:cBhvr>
                                        <p:cTn id="24" dur="1000" fill="hold"/>
                                        <p:tgtEl>
                                          <p:spTgt spid="14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9" presetID="15" grpId="5" fill="hold">
                                  <p:stCondLst>
                                    <p:cond delay="0"/>
                                  </p:stCondLst>
                                  <p:iterate type="el" backwards="0">
                                    <p:tmAbs val="0"/>
                                  </p:iterate>
                                  <p:childTnLst>
                                    <p:set>
                                      <p:cBhvr>
                                        <p:cTn id="29" fill="hold"/>
                                        <p:tgtEl>
                                          <p:spTgt spid="142"/>
                                        </p:tgtEl>
                                        <p:attrNameLst>
                                          <p:attrName>style.visibility</p:attrName>
                                        </p:attrNameLst>
                                      </p:cBhvr>
                                      <p:to>
                                        <p:strVal val="visible"/>
                                      </p:to>
                                    </p:set>
                                    <p:anim calcmode="lin" valueType="num">
                                      <p:cBhvr>
                                        <p:cTn id="30" dur="1000" fill="hold"/>
                                        <p:tgtEl>
                                          <p:spTgt spid="142"/>
                                        </p:tgtEl>
                                        <p:attrNameLst>
                                          <p:attrName>ppt_w</p:attrName>
                                        </p:attrNameLst>
                                      </p:cBhvr>
                                      <p:tavLst>
                                        <p:tav tm="0">
                                          <p:val>
                                            <p:fltVal val="0"/>
                                          </p:val>
                                        </p:tav>
                                        <p:tav tm="100000">
                                          <p:val>
                                            <p:strVal val="#ppt_w"/>
                                          </p:val>
                                        </p:tav>
                                      </p:tavLst>
                                    </p:anim>
                                    <p:anim calcmode="lin" valueType="num">
                                      <p:cBhvr>
                                        <p:cTn id="31" dur="1000" fill="hold"/>
                                        <p:tgtEl>
                                          <p:spTgt spid="142"/>
                                        </p:tgtEl>
                                        <p:attrNameLst>
                                          <p:attrName>ppt_h</p:attrName>
                                        </p:attrNameLst>
                                      </p:cBhvr>
                                      <p:tavLst>
                                        <p:tav tm="0">
                                          <p:val>
                                            <p:fltVal val="0"/>
                                          </p:val>
                                        </p:tav>
                                        <p:tav tm="100000">
                                          <p:val>
                                            <p:strVal val="#ppt_h"/>
                                          </p:val>
                                        </p:tav>
                                      </p:tavLst>
                                    </p:anim>
                                    <p:anim calcmode="lin" valueType="num">
                                      <p:cBhvr>
                                        <p:cTn id="32" dur="1000" fill="hold"/>
                                        <p:tgtEl>
                                          <p:spTgt spid="142"/>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 grpId="2"/>
      <p:bldP build="whole" bldLvl="1" animBg="1" rev="0" advAuto="0" spid="143" grpId="3"/>
      <p:bldP build="whole" bldLvl="1" animBg="1" rev="0" advAuto="0" spid="142" grpId="5"/>
      <p:bldP build="whole" bldLvl="1" animBg="1" rev="0" advAuto="0" spid="145" grpId="1"/>
      <p:bldP build="whole" bldLvl="1" animBg="1" rev="0" advAuto="0" spid="146" grpId="4"/>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 name="image15.jpeg"/>
          <p:cNvPicPr/>
          <p:nvPr/>
        </p:nvPicPr>
        <p:blipFill>
          <a:blip r:embed="rId3">
            <a:extLst/>
          </a:blip>
          <a:srcRect l="12571" t="34733" r="7912" b="7861"/>
          <a:stretch>
            <a:fillRect/>
          </a:stretch>
        </p:blipFill>
        <p:spPr>
          <a:xfrm>
            <a:off x="404163" y="2159832"/>
            <a:ext cx="5159729" cy="3233580"/>
          </a:xfrm>
          <a:prstGeom prst="rect">
            <a:avLst/>
          </a:prstGeom>
          <a:ln w="12700">
            <a:miter lim="400000"/>
          </a:ln>
        </p:spPr>
      </p:pic>
      <p:sp>
        <p:nvSpPr>
          <p:cNvPr id="149" name="Shape 149"/>
          <p:cNvSpPr/>
          <p:nvPr>
            <p:ph type="title"/>
          </p:nvPr>
        </p:nvSpPr>
        <p:spPr>
          <a:xfrm>
            <a:off x="4960665" y="463629"/>
            <a:ext cx="3950859" cy="1545393"/>
          </a:xfrm>
          <a:prstGeom prst="rect">
            <a:avLst/>
          </a:prstGeom>
        </p:spPr>
        <p:txBody>
          <a:bodyPr lIns="0" tIns="0" rIns="0" bIns="0"/>
          <a:lstStyle/>
          <a:p>
            <a:pPr lvl="0" defTabSz="381852">
              <a:defRPr sz="1800">
                <a:solidFill>
                  <a:srgbClr val="000000"/>
                </a:solidFill>
              </a:defRPr>
            </a:pPr>
            <a:r>
              <a:rPr sz="1740">
                <a:solidFill>
                  <a:srgbClr val="EAEAEA"/>
                </a:solidFill>
                <a:latin typeface="Tahoma"/>
                <a:ea typeface="Tahoma"/>
                <a:cs typeface="Tahoma"/>
                <a:sym typeface="Tahoma"/>
              </a:rPr>
              <a:t>¿</a:t>
            </a:r>
            <a:r>
              <a:rPr b="1" sz="1740">
                <a:solidFill>
                  <a:srgbClr val="FFFFFF"/>
                </a:solidFill>
                <a:latin typeface="Tahoma"/>
                <a:ea typeface="Tahoma"/>
                <a:cs typeface="Tahoma"/>
                <a:sym typeface="Tahoma"/>
              </a:rPr>
              <a:t>Que experimentan</a:t>
            </a:r>
            <a:r>
              <a:rPr b="1" sz="1740">
                <a:solidFill>
                  <a:srgbClr val="EAEAEA"/>
                </a:solidFill>
                <a:latin typeface="Tahoma"/>
                <a:ea typeface="Tahoma"/>
                <a:cs typeface="Tahoma"/>
                <a:sym typeface="Tahoma"/>
              </a:rPr>
              <a:t> </a:t>
            </a:r>
            <a:r>
              <a:rPr b="1" sz="1740">
                <a:solidFill>
                  <a:srgbClr val="FFFFFF"/>
                </a:solidFill>
                <a:latin typeface="Tahoma"/>
                <a:ea typeface="Tahoma"/>
                <a:cs typeface="Tahoma"/>
                <a:sym typeface="Tahoma"/>
              </a:rPr>
              <a:t>las familias con la visita de la Imagen Peregrina?</a:t>
            </a:r>
            <a:r>
              <a:rPr sz="1740">
                <a:solidFill>
                  <a:srgbClr val="EAEAEA"/>
                </a:solidFill>
                <a:latin typeface="Tahoma"/>
                <a:ea typeface="Tahoma"/>
                <a:cs typeface="Tahoma"/>
                <a:sym typeface="Tahoma"/>
              </a:rPr>
              <a:t> </a:t>
            </a:r>
            <a:br>
              <a:rPr sz="1740">
                <a:solidFill>
                  <a:srgbClr val="EAEAEA"/>
                </a:solidFill>
                <a:latin typeface="Tahoma"/>
                <a:ea typeface="Tahoma"/>
                <a:cs typeface="Tahoma"/>
                <a:sym typeface="Tahoma"/>
              </a:rPr>
            </a:br>
            <a:br>
              <a:rPr sz="1740">
                <a:solidFill>
                  <a:srgbClr val="EAEAEA"/>
                </a:solidFill>
                <a:latin typeface="Tahoma"/>
                <a:ea typeface="Tahoma"/>
                <a:cs typeface="Tahoma"/>
                <a:sym typeface="Tahoma"/>
              </a:rPr>
            </a:br>
            <a:r>
              <a:rPr b="1" sz="1740">
                <a:solidFill>
                  <a:srgbClr val="FFFFFF"/>
                </a:solidFill>
                <a:latin typeface="Tahoma"/>
                <a:ea typeface="Tahoma"/>
                <a:cs typeface="Tahoma"/>
                <a:sym typeface="Tahoma"/>
              </a:rPr>
              <a:t>La presencia de la Santísima Virgen</a:t>
            </a:r>
            <a:br>
              <a:rPr b="1" sz="1740">
                <a:solidFill>
                  <a:srgbClr val="FFFFFF"/>
                </a:solidFill>
                <a:latin typeface="Tahoma"/>
                <a:ea typeface="Tahoma"/>
                <a:cs typeface="Tahoma"/>
                <a:sym typeface="Tahoma"/>
              </a:rPr>
            </a:br>
          </a:p>
        </p:txBody>
      </p:sp>
      <p:sp>
        <p:nvSpPr>
          <p:cNvPr id="150" name="Shape 150"/>
          <p:cNvSpPr/>
          <p:nvPr>
            <p:ph type="body" idx="1"/>
          </p:nvPr>
        </p:nvSpPr>
        <p:spPr>
          <a:xfrm>
            <a:off x="6225880" y="2392308"/>
            <a:ext cx="2484168" cy="2768628"/>
          </a:xfrm>
          <a:prstGeom prst="rect">
            <a:avLst/>
          </a:prstGeom>
        </p:spPr>
        <p:txBody>
          <a:bodyPr lIns="0" tIns="0" rIns="0" bIns="0"/>
          <a:lstStyle/>
          <a:p>
            <a:pPr lvl="0">
              <a:buSzTx/>
              <a:buNone/>
              <a:defRPr sz="1800">
                <a:solidFill>
                  <a:srgbClr val="000000"/>
                </a:solidFill>
              </a:defRPr>
            </a:pPr>
            <a:r>
              <a:rPr>
                <a:solidFill>
                  <a:srgbClr val="FFFFFF"/>
                </a:solidFill>
                <a:latin typeface="Tahoma"/>
                <a:ea typeface="Tahoma"/>
                <a:cs typeface="Tahoma"/>
                <a:sym typeface="Tahoma"/>
              </a:rPr>
              <a:t>	“Lo que más nos conmueve en estas visitas es el admirable actuar y la presencia de la Madre de Dios, pues todas las puertas se abren para recibirla…sean ricos o pobres, sabios o ignorantes…” </a:t>
            </a:r>
            <a:r>
              <a:rPr sz="1600">
                <a:solidFill>
                  <a:srgbClr val="FFFFFF"/>
                </a:solidFill>
                <a:latin typeface="Tahoma"/>
                <a:ea typeface="Tahoma"/>
                <a:cs typeface="Tahoma"/>
                <a:sym typeface="Tahoma"/>
              </a:rPr>
              <a:t>Don Joao</a:t>
            </a:r>
          </a:p>
        </p:txBody>
      </p:sp>
      <p:sp>
        <p:nvSpPr>
          <p:cNvPr id="151" name="Shape 151"/>
          <p:cNvSpPr/>
          <p:nvPr/>
        </p:nvSpPr>
        <p:spPr>
          <a:xfrm>
            <a:off x="510069" y="339310"/>
            <a:ext cx="3950860" cy="167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38911">
              <a:lnSpc>
                <a:spcPct val="90000"/>
              </a:lnSpc>
              <a:defRPr b="0" sz="1800">
                <a:solidFill>
                  <a:srgbClr val="000000"/>
                </a:solidFill>
              </a:defRPr>
            </a:pPr>
            <a:r>
              <a:rPr b="1" sz="2000">
                <a:solidFill>
                  <a:srgbClr val="FFFF00"/>
                </a:solidFill>
                <a:latin typeface="Tahoma"/>
                <a:ea typeface="Tahoma"/>
                <a:cs typeface="Tahoma"/>
                <a:sym typeface="Tahoma"/>
              </a:rPr>
              <a:t>What do families experience when the Pilgrim MTA visits them?</a:t>
            </a:r>
            <a:endParaRPr b="1" sz="2000">
              <a:solidFill>
                <a:srgbClr val="FFFF00"/>
              </a:solidFill>
              <a:latin typeface="Tahoma"/>
              <a:ea typeface="Tahoma"/>
              <a:cs typeface="Tahoma"/>
              <a:sym typeface="Tahoma"/>
            </a:endParaRPr>
          </a:p>
          <a:p>
            <a:pPr lvl="0" defTabSz="438911">
              <a:lnSpc>
                <a:spcPct val="90000"/>
              </a:lnSpc>
              <a:defRPr b="0" sz="1800">
                <a:solidFill>
                  <a:srgbClr val="000000"/>
                </a:solidFill>
              </a:defRPr>
            </a:pPr>
            <a:endParaRPr b="1" sz="2000">
              <a:solidFill>
                <a:srgbClr val="FFFF00"/>
              </a:solidFill>
              <a:latin typeface="Tahoma"/>
              <a:ea typeface="Tahoma"/>
              <a:cs typeface="Tahoma"/>
              <a:sym typeface="Tahoma"/>
            </a:endParaRPr>
          </a:p>
          <a:p>
            <a:pPr lvl="0" defTabSz="438911">
              <a:lnSpc>
                <a:spcPct val="90000"/>
              </a:lnSpc>
              <a:defRPr b="0" sz="1800">
                <a:solidFill>
                  <a:srgbClr val="000000"/>
                </a:solidFill>
              </a:defRPr>
            </a:pPr>
            <a:r>
              <a:rPr b="1" sz="2000">
                <a:solidFill>
                  <a:srgbClr val="FFFF00"/>
                </a:solidFill>
                <a:latin typeface="Tahoma"/>
                <a:ea typeface="Tahoma"/>
                <a:cs typeface="Tahoma"/>
                <a:sym typeface="Tahoma"/>
              </a:rPr>
              <a:t>The presence of the Virgin Mary</a:t>
            </a:r>
          </a:p>
        </p:txBody>
      </p:sp>
      <p:sp>
        <p:nvSpPr>
          <p:cNvPr id="152" name="Shape 152"/>
          <p:cNvSpPr/>
          <p:nvPr/>
        </p:nvSpPr>
        <p:spPr>
          <a:xfrm>
            <a:off x="480443" y="5579386"/>
            <a:ext cx="7315201" cy="156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400">
                <a:solidFill>
                  <a:srgbClr val="FFFF00"/>
                </a:solidFill>
                <a:latin typeface="Tahoma"/>
                <a:ea typeface="Tahoma"/>
                <a:cs typeface="Tahoma"/>
                <a:sym typeface="Tahoma"/>
              </a:rPr>
              <a:t>“What touches us the most on these visits is the presence of the Mother of God and what She inspires.  Rich or poor, wise or not,  open the door to receive Her</a:t>
            </a:r>
            <a:r>
              <a:rPr b="1" sz="1600">
                <a:solidFill>
                  <a:srgbClr val="FFFF00"/>
                </a:solidFill>
                <a:latin typeface="Tahoma"/>
                <a:ea typeface="Tahoma"/>
                <a:cs typeface="Tahoma"/>
                <a:sym typeface="Tahoma"/>
              </a:rPr>
              <a:t>…”   Deacon Pozzobon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51"/>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4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nodeType="clickEffect" presetClass="entr" presetSubtype="8" presetID="17" grpId="3" fill="hold">
                                  <p:stCondLst>
                                    <p:cond delay="0"/>
                                  </p:stCondLst>
                                  <p:iterate type="el" backwards="0">
                                    <p:tmAbs val="0"/>
                                  </p:iterate>
                                  <p:childTnLst>
                                    <p:set>
                                      <p:cBhvr>
                                        <p:cTn id="13" fill="hold"/>
                                        <p:tgtEl>
                                          <p:spTgt spid="148"/>
                                        </p:tgtEl>
                                        <p:attrNameLst>
                                          <p:attrName>style.visibility</p:attrName>
                                        </p:attrNameLst>
                                      </p:cBhvr>
                                      <p:to>
                                        <p:strVal val="visible"/>
                                      </p:to>
                                    </p:set>
                                    <p:anim calcmode="lin" valueType="num">
                                      <p:cBhvr>
                                        <p:cTn id="14" dur="2000" fill="hold"/>
                                        <p:tgtEl>
                                          <p:spTgt spid="148"/>
                                        </p:tgtEl>
                                        <p:attrNameLst>
                                          <p:attrName>ppt_x</p:attrName>
                                        </p:attrNameLst>
                                      </p:cBhvr>
                                      <p:tavLst>
                                        <p:tav tm="0">
                                          <p:val>
                                            <p:strVal val="#ppt_x-#ppt_w/2"/>
                                          </p:val>
                                        </p:tav>
                                        <p:tav tm="100000">
                                          <p:val>
                                            <p:strVal val="#ppt_x"/>
                                          </p:val>
                                        </p:tav>
                                      </p:tavLst>
                                    </p:anim>
                                    <p:anim calcmode="lin" valueType="num">
                                      <p:cBhvr>
                                        <p:cTn id="15" dur="2000" fill="hold"/>
                                        <p:tgtEl>
                                          <p:spTgt spid="148"/>
                                        </p:tgtEl>
                                        <p:attrNameLst>
                                          <p:attrName>ppt_y</p:attrName>
                                        </p:attrNameLst>
                                      </p:cBhvr>
                                      <p:tavLst>
                                        <p:tav tm="0">
                                          <p:val>
                                            <p:strVal val="#ppt_y"/>
                                          </p:val>
                                        </p:tav>
                                        <p:tav tm="100000">
                                          <p:val>
                                            <p:strVal val="#ppt_y"/>
                                          </p:val>
                                        </p:tav>
                                      </p:tavLst>
                                    </p:anim>
                                    <p:anim calcmode="lin" valueType="num">
                                      <p:cBhvr>
                                        <p:cTn id="16" dur="2000" fill="hold"/>
                                        <p:tgtEl>
                                          <p:spTgt spid="148"/>
                                        </p:tgtEl>
                                        <p:attrNameLst>
                                          <p:attrName>ppt_w</p:attrName>
                                        </p:attrNameLst>
                                      </p:cBhvr>
                                      <p:tavLst>
                                        <p:tav tm="0">
                                          <p:val>
                                            <p:fltVal val="0"/>
                                          </p:val>
                                        </p:tav>
                                        <p:tav tm="100000">
                                          <p:val>
                                            <p:strVal val="#ppt_w"/>
                                          </p:val>
                                        </p:tav>
                                      </p:tavLst>
                                    </p:anim>
                                    <p:anim calcmode="lin" valueType="num">
                                      <p:cBhvr>
                                        <p:cTn id="17" dur="2000" fill="hold"/>
                                        <p:tgtEl>
                                          <p:spTgt spid="148"/>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 grpId="4" fill="hold">
                                  <p:stCondLst>
                                    <p:cond delay="0"/>
                                  </p:stCondLst>
                                  <p:iterate type="el" backwards="0">
                                    <p:tmAbs val="0"/>
                                  </p:iterate>
                                  <p:childTnLst>
                                    <p:set>
                                      <p:cBhvr>
                                        <p:cTn id="21" fill="hold"/>
                                        <p:tgtEl>
                                          <p:spTgt spid="152"/>
                                        </p:tgtEl>
                                        <p:attrNameLst>
                                          <p:attrName>style.visibility</p:attrName>
                                        </p:attrNameLst>
                                      </p:cBhvr>
                                      <p:to>
                                        <p:strVal val="visible"/>
                                      </p:to>
                                    </p:set>
                                  </p:childTnLst>
                                </p:cTn>
                              </p:par>
                            </p:childTnLst>
                          </p:cTn>
                        </p:par>
                        <p:par>
                          <p:cTn id="22" fill="hold">
                            <p:stCondLst>
                              <p:cond delay="0"/>
                            </p:stCondLst>
                            <p:childTnLst>
                              <p:par>
                                <p:cTn id="23" nodeType="afterEffect" presetClass="entr" presetSubtype="4" presetID="2" grpId="5" fill="hold">
                                  <p:stCondLst>
                                    <p:cond delay="0"/>
                                  </p:stCondLst>
                                  <p:iterate type="el" backwards="0">
                                    <p:tmAbs val="0"/>
                                  </p:iterate>
                                  <p:childTnLst>
                                    <p:set>
                                      <p:cBhvr>
                                        <p:cTn id="24" fill="hold"/>
                                        <p:tgtEl>
                                          <p:spTgt spid="150">
                                            <p:bg/>
                                          </p:spTgt>
                                        </p:tgtEl>
                                        <p:attrNameLst>
                                          <p:attrName>style.visibility</p:attrName>
                                        </p:attrNameLst>
                                      </p:cBhvr>
                                      <p:to>
                                        <p:strVal val="visible"/>
                                      </p:to>
                                    </p:set>
                                    <p:anim calcmode="lin" valueType="num">
                                      <p:cBhvr>
                                        <p:cTn id="25" dur="500" fill="hold"/>
                                        <p:tgtEl>
                                          <p:spTgt spid="150">
                                            <p:bg/>
                                          </p:spTgt>
                                        </p:tgtEl>
                                        <p:attrNameLst>
                                          <p:attrName>ppt_x</p:attrName>
                                        </p:attrNameLst>
                                      </p:cBhvr>
                                      <p:tavLst>
                                        <p:tav tm="0">
                                          <p:val>
                                            <p:strVal val="#ppt_x"/>
                                          </p:val>
                                        </p:tav>
                                        <p:tav tm="100000">
                                          <p:val>
                                            <p:strVal val="#ppt_x"/>
                                          </p:val>
                                        </p:tav>
                                      </p:tavLst>
                                    </p:anim>
                                    <p:anim calcmode="lin" valueType="num">
                                      <p:cBhvr>
                                        <p:cTn id="26" dur="500" fill="hold"/>
                                        <p:tgtEl>
                                          <p:spTgt spid="150">
                                            <p:bg/>
                                          </p:spTgt>
                                        </p:tgtEl>
                                        <p:attrNameLst>
                                          <p:attrName>ppt_y</p:attrName>
                                        </p:attrNameLst>
                                      </p:cBhvr>
                                      <p:tavLst>
                                        <p:tav tm="0">
                                          <p:val>
                                            <p:strVal val="1+#ppt_h/2"/>
                                          </p:val>
                                        </p:tav>
                                        <p:tav tm="100000">
                                          <p:val>
                                            <p:strVal val="#ppt_y"/>
                                          </p:val>
                                        </p:tav>
                                      </p:tavLst>
                                    </p:anim>
                                  </p:childTnLst>
                                </p:cTn>
                              </p:par>
                              <p:par>
                                <p:cTn id="27" presetClass="entr" presetSubtype="4" presetID="2" grpId="5" fill="hold">
                                  <p:stCondLst>
                                    <p:cond delay="0"/>
                                  </p:stCondLst>
                                  <p:iterate type="el" backwards="0">
                                    <p:tmAbs val="0"/>
                                  </p:iterate>
                                  <p:childTnLst>
                                    <p:set>
                                      <p:cBhvr>
                                        <p:cTn id="28" fill="hold"/>
                                        <p:tgtEl>
                                          <p:spTgt spid="150">
                                            <p:txEl>
                                              <p:pRg st="0" end="0"/>
                                            </p:txEl>
                                          </p:spTgt>
                                        </p:tgtEl>
                                        <p:attrNameLst>
                                          <p:attrName>style.visibility</p:attrName>
                                        </p:attrNameLst>
                                      </p:cBhvr>
                                      <p:to>
                                        <p:strVal val="visible"/>
                                      </p:to>
                                    </p:set>
                                    <p:anim calcmode="lin" valueType="num">
                                      <p:cBhvr>
                                        <p:cTn id="29" dur="500" fill="hold"/>
                                        <p:tgtEl>
                                          <p:spTgt spid="150">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5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 grpId="4"/>
      <p:bldP build="whole" bldLvl="1" animBg="1" rev="0" advAuto="0" spid="149" grpId="2"/>
      <p:bldP build="p" bldLvl="1" animBg="1" rev="0" advAuto="0" spid="150" grpId="5"/>
      <p:bldP build="whole" bldLvl="1" animBg="1" rev="0" advAuto="0" spid="148" grpId="3"/>
      <p:bldP build="whole" bldLvl="1" animBg="1" rev="0" advAuto="0" spid="151"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58" name="Group 158"/>
          <p:cNvGrpSpPr/>
          <p:nvPr/>
        </p:nvGrpSpPr>
        <p:grpSpPr>
          <a:xfrm>
            <a:off x="812909" y="1586687"/>
            <a:ext cx="5832234" cy="4208457"/>
            <a:chOff x="0" y="0"/>
            <a:chExt cx="5832233" cy="4208455"/>
          </a:xfrm>
        </p:grpSpPr>
        <p:sp>
          <p:nvSpPr>
            <p:cNvPr id="156" name="Shape 156"/>
            <p:cNvSpPr/>
            <p:nvPr/>
          </p:nvSpPr>
          <p:spPr>
            <a:xfrm>
              <a:off x="0" y="0"/>
              <a:ext cx="5832234" cy="4208456"/>
            </a:xfrm>
            <a:prstGeom prst="rect">
              <a:avLst/>
            </a:prstGeom>
            <a:solidFill>
              <a:srgbClr val="EDEDED"/>
            </a:solidFill>
            <a:ln w="12700" cap="flat">
              <a:noFill/>
              <a:miter lim="400000"/>
            </a:ln>
            <a:effectLst/>
          </p:spPr>
          <p:txBody>
            <a:bodyPr wrap="square" lIns="0" tIns="0" rIns="0" bIns="0" numCol="1" anchor="ctr">
              <a:noAutofit/>
            </a:bodyPr>
            <a:lstStyle/>
            <a:p>
              <a:pPr lvl="0" algn="l">
                <a:defRPr b="0" sz="1800">
                  <a:solidFill>
                    <a:srgbClr val="000000"/>
                  </a:solidFill>
                  <a:latin typeface="Corbel"/>
                  <a:ea typeface="Corbel"/>
                  <a:cs typeface="Corbel"/>
                  <a:sym typeface="Corbel"/>
                </a:defRPr>
              </a:pPr>
            </a:p>
          </p:txBody>
        </p:sp>
        <p:pic>
          <p:nvPicPr>
            <p:cNvPr id="157" name="image16.jpeg"/>
            <p:cNvPicPr/>
            <p:nvPr/>
          </p:nvPicPr>
          <p:blipFill>
            <a:blip r:embed="rId2">
              <a:extLst/>
            </a:blip>
            <a:srcRect l="8249" t="0" r="5985" b="5776"/>
            <a:stretch>
              <a:fillRect/>
            </a:stretch>
          </p:blipFill>
          <p:spPr>
            <a:xfrm>
              <a:off x="0" y="-1"/>
              <a:ext cx="5832234" cy="4208457"/>
            </a:xfrm>
            <a:prstGeom prst="rect">
              <a:avLst/>
            </a:prstGeom>
            <a:ln w="88900" cap="sq">
              <a:solidFill>
                <a:srgbClr val="8A5D02"/>
              </a:solidFill>
              <a:prstDash val="solid"/>
              <a:miter lim="800000"/>
            </a:ln>
            <a:effectLst>
              <a:outerShdw sx="100000" sy="100000" kx="0" ky="0" algn="b" rotWithShape="0" blurRad="50800" dist="18000" dir="5400000">
                <a:srgbClr val="000000">
                  <a:alpha val="40000"/>
                </a:srgbClr>
              </a:outerShdw>
            </a:effectLst>
          </p:spPr>
        </p:pic>
      </p:grpSp>
      <p:sp>
        <p:nvSpPr>
          <p:cNvPr id="159" name="Shape 159"/>
          <p:cNvSpPr/>
          <p:nvPr>
            <p:ph type="body" idx="1"/>
          </p:nvPr>
        </p:nvSpPr>
        <p:spPr>
          <a:xfrm>
            <a:off x="5040312" y="329173"/>
            <a:ext cx="3625636" cy="1136249"/>
          </a:xfrm>
          <a:prstGeom prst="rect">
            <a:avLst/>
          </a:prstGeom>
        </p:spPr>
        <p:txBody>
          <a:bodyPr lIns="0" tIns="0" rIns="0" bIns="0"/>
          <a:lstStyle>
            <a:lvl1pPr marL="0" indent="0" algn="r">
              <a:spcBef>
                <a:spcPts val="600"/>
              </a:spcBef>
              <a:buSzTx/>
              <a:buNone/>
              <a:defRPr b="1">
                <a:solidFill>
                  <a:srgbClr val="FFFFFF"/>
                </a:solidFill>
                <a:effectLst>
                  <a:outerShdw sx="100000" sy="100000" kx="0" ky="0" algn="b" rotWithShape="0" blurRad="12700" dist="25400" dir="2700000">
                    <a:srgbClr val="000000"/>
                  </a:outerShdw>
                </a:effectLst>
                <a:latin typeface="Tahoma"/>
                <a:ea typeface="Tahoma"/>
                <a:cs typeface="Tahoma"/>
                <a:sym typeface="Tahoma"/>
              </a:defRPr>
            </a:lvl1pPr>
          </a:lstStyle>
          <a:p>
            <a:pPr lvl="0">
              <a:defRPr b="0" sz="1800">
                <a:solidFill>
                  <a:srgbClr val="000000"/>
                </a:solidFill>
                <a:effectLst/>
              </a:defRPr>
            </a:pPr>
            <a:r>
              <a:rPr b="1" sz="2400">
                <a:solidFill>
                  <a:srgbClr val="FFFFFF"/>
                </a:solidFill>
                <a:effectLst>
                  <a:outerShdw sx="100000" sy="100000" kx="0" ky="0" algn="b" rotWithShape="0" blurRad="12700" dist="25400" dir="2700000">
                    <a:srgbClr val="000000"/>
                  </a:outerShdw>
                </a:effectLst>
              </a:rPr>
              <a:t>Descubrimos el valor del Capital de gracias</a:t>
            </a:r>
          </a:p>
        </p:txBody>
      </p:sp>
      <p:sp>
        <p:nvSpPr>
          <p:cNvPr id="160" name="Shape 160"/>
          <p:cNvSpPr/>
          <p:nvPr/>
        </p:nvSpPr>
        <p:spPr>
          <a:xfrm>
            <a:off x="7058861" y="2106289"/>
            <a:ext cx="1782306" cy="246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FF"/>
                </a:solidFill>
                <a:effectLst>
                  <a:outerShdw sx="100000" sy="100000" kx="0" ky="0" algn="b" rotWithShape="0" blurRad="12700" dist="25400" dir="2700000">
                    <a:srgbClr val="000000"/>
                  </a:outerShdw>
                </a:effectLst>
                <a:latin typeface="Tahoma"/>
                <a:ea typeface="Tahoma"/>
                <a:cs typeface="Tahoma"/>
                <a:sym typeface="Tahoma"/>
              </a:rPr>
              <a:t>“La vida de sacrificios y las renuncias por amor, son una sonrisa para el cielo”.                   </a:t>
            </a:r>
            <a:r>
              <a:rPr b="1" sz="1600">
                <a:solidFill>
                  <a:srgbClr val="FFFFFF"/>
                </a:solidFill>
                <a:effectLst>
                  <a:outerShdw sx="100000" sy="100000" kx="0" ky="0" algn="b" rotWithShape="0" blurRad="12700" dist="25400" dir="2700000">
                    <a:srgbClr val="000000"/>
                  </a:outerShdw>
                </a:effectLst>
                <a:latin typeface="Tahoma"/>
                <a:ea typeface="Tahoma"/>
                <a:cs typeface="Tahoma"/>
                <a:sym typeface="Tahoma"/>
              </a:rPr>
              <a:t>Don Joao</a:t>
            </a:r>
          </a:p>
        </p:txBody>
      </p:sp>
      <p:sp>
        <p:nvSpPr>
          <p:cNvPr id="161" name="Shape 161"/>
          <p:cNvSpPr/>
          <p:nvPr/>
        </p:nvSpPr>
        <p:spPr>
          <a:xfrm>
            <a:off x="418452" y="247974"/>
            <a:ext cx="3905574"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lvl="0">
              <a:defRPr b="0" sz="1800">
                <a:solidFill>
                  <a:srgbClr val="000000"/>
                </a:solidFill>
              </a:defRPr>
            </a:pPr>
            <a:r>
              <a:rPr b="1" sz="2400">
                <a:solidFill>
                  <a:srgbClr val="FFFF00"/>
                </a:solidFill>
              </a:rPr>
              <a:t>We discover the value of the Capital of Grace</a:t>
            </a:r>
          </a:p>
        </p:txBody>
      </p:sp>
      <p:sp>
        <p:nvSpPr>
          <p:cNvPr id="162" name="Shape 162"/>
          <p:cNvSpPr/>
          <p:nvPr/>
        </p:nvSpPr>
        <p:spPr>
          <a:xfrm>
            <a:off x="535531" y="5916410"/>
            <a:ext cx="7244618" cy="63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00"/>
                </a:solidFill>
                <a:latin typeface="Tahoma"/>
                <a:ea typeface="Tahoma"/>
                <a:cs typeface="Tahoma"/>
                <a:sym typeface="Tahoma"/>
              </a:rPr>
              <a:t>“Sacrifices for love, are a smile for heaven.”  </a:t>
            </a:r>
            <a:r>
              <a:rPr b="1" sz="1600">
                <a:solidFill>
                  <a:srgbClr val="FFFF00"/>
                </a:solidFill>
                <a:latin typeface="Tahoma"/>
                <a:ea typeface="Tahoma"/>
                <a:cs typeface="Tahoma"/>
                <a:sym typeface="Tahoma"/>
              </a:rPr>
              <a:t>Joao Pozzobon</a:t>
            </a:r>
          </a:p>
        </p:txBody>
      </p:sp>
    </p:spTree>
  </p:cSld>
  <p:clrMapOvr>
    <a:masterClrMapping/>
  </p:clrMapOvr>
  <p:transition spd="slow" advClick="1">
    <p:cover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32" presetID="4" grpId="2" fill="hold">
                                  <p:stCondLst>
                                    <p:cond delay="0"/>
                                  </p:stCondLst>
                                  <p:iterate type="el" backwards="0">
                                    <p:tmAbs val="0"/>
                                  </p:iterate>
                                  <p:childTnLst>
                                    <p:set>
                                      <p:cBhvr>
                                        <p:cTn id="10" fill="hold"/>
                                        <p:tgtEl>
                                          <p:spTgt spid="158"/>
                                        </p:tgtEl>
                                        <p:attrNameLst>
                                          <p:attrName>style.visibility</p:attrName>
                                        </p:attrNameLst>
                                      </p:cBhvr>
                                      <p:to>
                                        <p:strVal val="visible"/>
                                      </p:to>
                                    </p:set>
                                    <p:animEffect filter="box(out)" transition="in">
                                      <p:cBhvr>
                                        <p:cTn id="11" dur="2000"/>
                                        <p:tgtEl>
                                          <p:spTgt spid="158"/>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3" fill="hold">
                                  <p:stCondLst>
                                    <p:cond delay="0"/>
                                  </p:stCondLst>
                                  <p:iterate type="el" backwards="0">
                                    <p:tmAbs val="0"/>
                                  </p:iterate>
                                  <p:childTnLst>
                                    <p:set>
                                      <p:cBhvr>
                                        <p:cTn id="15" fill="hold"/>
                                        <p:tgtEl>
                                          <p:spTgt spid="162"/>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4" fill="hold">
                                  <p:stCondLst>
                                    <p:cond delay="0"/>
                                  </p:stCondLst>
                                  <p:iterate type="el" backwards="0">
                                    <p:tmAbs val="0"/>
                                  </p:iterate>
                                  <p:childTnLst>
                                    <p:set>
                                      <p:cBhvr>
                                        <p:cTn id="18" fill="hold"/>
                                        <p:tgtEl>
                                          <p:spTgt spid="160"/>
                                        </p:tgtEl>
                                        <p:attrNameLst>
                                          <p:attrName>style.visibility</p:attrName>
                                        </p:attrNameLst>
                                      </p:cBhvr>
                                      <p:to>
                                        <p:strVal val="visible"/>
                                      </p:to>
                                    </p:set>
                                  </p:childTnLst>
                                </p:cTn>
                              </p:par>
                            </p:childTnLst>
                          </p:cTn>
                        </p:par>
                        <p:par>
                          <p:cTn id="19" fill="hold">
                            <p:stCondLst>
                              <p:cond delay="0"/>
                            </p:stCondLst>
                            <p:childTnLst>
                              <p:par>
                                <p:cTn id="20" nodeType="afterEffect" presetClass="entr" presetSubtype="0" presetID="1" grpId="5" fill="hold">
                                  <p:stCondLst>
                                    <p:cond delay="0"/>
                                  </p:stCondLst>
                                  <p:iterate type="el" backwards="0">
                                    <p:tmAbs val="0"/>
                                  </p:iterate>
                                  <p:childTnLst>
                                    <p:set>
                                      <p:cBhvr>
                                        <p:cTn id="21" fill="hold"/>
                                        <p:tgtEl>
                                          <p:spTgt spid="159">
                                            <p:bg/>
                                          </p:spTgt>
                                        </p:tgtEl>
                                        <p:attrNameLst>
                                          <p:attrName>style.visibility</p:attrName>
                                        </p:attrNameLst>
                                      </p:cBhvr>
                                      <p:to>
                                        <p:strVal val="visible"/>
                                      </p:to>
                                    </p:set>
                                  </p:childTnLst>
                                </p:cTn>
                              </p:par>
                              <p:par>
                                <p:cTn id="22" presetClass="entr" presetSubtype="0" presetID="1" grpId="5" fill="hold">
                                  <p:stCondLst>
                                    <p:cond delay="0"/>
                                  </p:stCondLst>
                                  <p:iterate type="el" backwards="0">
                                    <p:tmAbs val="0"/>
                                  </p:iterate>
                                  <p:childTnLst>
                                    <p:set>
                                      <p:cBhvr>
                                        <p:cTn id="23" fill="hold"/>
                                        <p:tgtEl>
                                          <p:spTgt spid="159">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 grpId="2"/>
      <p:bldP build="whole" bldLvl="1" animBg="1" rev="0" advAuto="0" spid="162" grpId="3"/>
      <p:bldP build="whole" bldLvl="1" animBg="1" rev="0" advAuto="0" spid="160" grpId="4"/>
      <p:bldP build="p" bldLvl="1" animBg="1" rev="0" advAuto="0" spid="159" grpId="5"/>
      <p:bldP build="whole" bldLvl="1" animBg="1" rev="0" advAuto="0" spid="161"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nvSpPr>
        <p:spPr>
          <a:xfrm>
            <a:off x="400372" y="3558771"/>
            <a:ext cx="3735094" cy="284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400">
                <a:solidFill>
                  <a:srgbClr val="FFFFFF"/>
                </a:solidFill>
                <a:latin typeface="Tahoma"/>
                <a:ea typeface="Tahoma"/>
                <a:cs typeface="Tahoma"/>
                <a:sym typeface="Tahoma"/>
              </a:rPr>
              <a:t>LA IMAGEN REGALA EN SU PASO</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FF"/>
                </a:solidFill>
                <a:latin typeface="Tahoma"/>
                <a:ea typeface="Tahoma"/>
                <a:cs typeface="Tahoma"/>
                <a:sym typeface="Tahoma"/>
              </a:rPr>
              <a:t>GRACIAS ESPECIALES DE</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FF"/>
                </a:solidFill>
                <a:latin typeface="Tahoma"/>
                <a:ea typeface="Tahoma"/>
                <a:cs typeface="Tahoma"/>
                <a:sym typeface="Tahoma"/>
              </a:rPr>
              <a:t> </a:t>
            </a:r>
            <a:endParaRPr b="1" sz="2400">
              <a:solidFill>
                <a:srgbClr val="FFFF00"/>
              </a:solidFill>
              <a:latin typeface="Tahoma"/>
              <a:ea typeface="Tahoma"/>
              <a:cs typeface="Tahoma"/>
              <a:sym typeface="Tahoma"/>
            </a:endParaRPr>
          </a:p>
          <a:p>
            <a:pPr lvl="0">
              <a:defRPr b="0" sz="1800">
                <a:solidFill>
                  <a:srgbClr val="000000"/>
                </a:solidFill>
              </a:defRPr>
            </a:pPr>
            <a:r>
              <a:rPr b="1" sz="2000">
                <a:solidFill>
                  <a:srgbClr val="FFFFFF"/>
                </a:solidFill>
                <a:latin typeface="Tahoma"/>
                <a:ea typeface="Tahoma"/>
                <a:cs typeface="Tahoma"/>
                <a:sym typeface="Tahoma"/>
              </a:rPr>
              <a:t>Cobijamiento </a:t>
            </a:r>
            <a:endParaRPr b="1" sz="2400">
              <a:solidFill>
                <a:srgbClr val="FFFF00"/>
              </a:solidFill>
              <a:latin typeface="Tahoma"/>
              <a:ea typeface="Tahoma"/>
              <a:cs typeface="Tahoma"/>
              <a:sym typeface="Tahoma"/>
            </a:endParaRPr>
          </a:p>
          <a:p>
            <a:pPr lvl="0">
              <a:defRPr b="0" sz="1800">
                <a:solidFill>
                  <a:srgbClr val="000000"/>
                </a:solidFill>
              </a:defRPr>
            </a:pPr>
            <a:r>
              <a:rPr b="1" sz="2000">
                <a:solidFill>
                  <a:srgbClr val="FFFFFF"/>
                </a:solidFill>
                <a:latin typeface="Tahoma"/>
                <a:ea typeface="Tahoma"/>
                <a:cs typeface="Tahoma"/>
                <a:sym typeface="Tahoma"/>
              </a:rPr>
              <a:t>Transformación  </a:t>
            </a:r>
            <a:endParaRPr b="1" sz="2400">
              <a:solidFill>
                <a:srgbClr val="FFFF00"/>
              </a:solidFill>
              <a:latin typeface="Tahoma"/>
              <a:ea typeface="Tahoma"/>
              <a:cs typeface="Tahoma"/>
              <a:sym typeface="Tahoma"/>
            </a:endParaRPr>
          </a:p>
          <a:p>
            <a:pPr lvl="0">
              <a:defRPr b="0" sz="1800">
                <a:solidFill>
                  <a:srgbClr val="000000"/>
                </a:solidFill>
              </a:defRPr>
            </a:pPr>
            <a:r>
              <a:rPr b="1" sz="2000">
                <a:solidFill>
                  <a:srgbClr val="FFFFFF"/>
                </a:solidFill>
                <a:latin typeface="Tahoma"/>
                <a:ea typeface="Tahoma"/>
                <a:cs typeface="Tahoma"/>
                <a:sym typeface="Tahoma"/>
              </a:rPr>
              <a:t>Envío Apostólico</a:t>
            </a:r>
          </a:p>
        </p:txBody>
      </p:sp>
      <p:pic>
        <p:nvPicPr>
          <p:cNvPr id="165" name="image17.jpeg"/>
          <p:cNvPicPr/>
          <p:nvPr/>
        </p:nvPicPr>
        <p:blipFill>
          <a:blip r:embed="rId2">
            <a:extLst/>
          </a:blip>
          <a:stretch>
            <a:fillRect/>
          </a:stretch>
        </p:blipFill>
        <p:spPr>
          <a:xfrm>
            <a:off x="4138048" y="0"/>
            <a:ext cx="5005952" cy="6858000"/>
          </a:xfrm>
          <a:prstGeom prst="rect">
            <a:avLst/>
          </a:prstGeom>
          <a:ln w="38100">
            <a:solidFill>
              <a:srgbClr val="663300"/>
            </a:solidFill>
            <a:round/>
          </a:ln>
        </p:spPr>
      </p:pic>
      <p:sp>
        <p:nvSpPr>
          <p:cNvPr id="166" name="Shape 166"/>
          <p:cNvSpPr/>
          <p:nvPr/>
        </p:nvSpPr>
        <p:spPr>
          <a:xfrm>
            <a:off x="400372" y="332546"/>
            <a:ext cx="3257229" cy="2110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400">
                <a:solidFill>
                  <a:srgbClr val="FFFF00"/>
                </a:solidFill>
                <a:latin typeface="Tahoma"/>
                <a:ea typeface="Tahoma"/>
                <a:cs typeface="Tahoma"/>
                <a:sym typeface="Tahoma"/>
              </a:rPr>
              <a:t>THE IMAGE BRINGS SPECIAL GRACES:</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 </a:t>
            </a:r>
            <a:endParaRPr b="1" sz="2400">
              <a:solidFill>
                <a:srgbClr val="FFFF00"/>
              </a:solidFill>
              <a:latin typeface="Tahoma"/>
              <a:ea typeface="Tahoma"/>
              <a:cs typeface="Tahoma"/>
              <a:sym typeface="Tahoma"/>
            </a:endParaRPr>
          </a:p>
          <a:p>
            <a:pPr lvl="0">
              <a:defRPr b="0" sz="1800">
                <a:solidFill>
                  <a:srgbClr val="000000"/>
                </a:solidFill>
              </a:defRPr>
            </a:pPr>
            <a:r>
              <a:rPr b="1" sz="2000">
                <a:solidFill>
                  <a:srgbClr val="FFFF00"/>
                </a:solidFill>
                <a:latin typeface="Tahoma"/>
                <a:ea typeface="Tahoma"/>
                <a:cs typeface="Tahoma"/>
                <a:sym typeface="Tahoma"/>
              </a:rPr>
              <a:t>Feeling at Home</a:t>
            </a:r>
            <a:endParaRPr b="1" sz="2000">
              <a:solidFill>
                <a:srgbClr val="FFFF00"/>
              </a:solidFill>
              <a:latin typeface="Tahoma"/>
              <a:ea typeface="Tahoma"/>
              <a:cs typeface="Tahoma"/>
              <a:sym typeface="Tahoma"/>
            </a:endParaRPr>
          </a:p>
          <a:p>
            <a:pPr lvl="0">
              <a:defRPr b="0" sz="1800">
                <a:solidFill>
                  <a:srgbClr val="000000"/>
                </a:solidFill>
              </a:defRPr>
            </a:pPr>
            <a:r>
              <a:rPr b="1" sz="2000">
                <a:solidFill>
                  <a:srgbClr val="FFFF00"/>
                </a:solidFill>
                <a:latin typeface="Tahoma"/>
                <a:ea typeface="Tahoma"/>
                <a:cs typeface="Tahoma"/>
                <a:sym typeface="Tahoma"/>
              </a:rPr>
              <a:t>Inner Transformation</a:t>
            </a:r>
            <a:r>
              <a:rPr b="1" sz="2000">
                <a:solidFill>
                  <a:srgbClr val="FFFF00"/>
                </a:solidFill>
                <a:latin typeface="Tahoma"/>
                <a:ea typeface="Tahoma"/>
                <a:cs typeface="Tahoma"/>
                <a:sym typeface="Tahoma"/>
              </a:rPr>
              <a:t>  </a:t>
            </a:r>
            <a:endParaRPr b="1" sz="2000">
              <a:solidFill>
                <a:srgbClr val="FFFF00"/>
              </a:solidFill>
              <a:latin typeface="Tahoma"/>
              <a:ea typeface="Tahoma"/>
              <a:cs typeface="Tahoma"/>
              <a:sym typeface="Tahoma"/>
            </a:endParaRPr>
          </a:p>
          <a:p>
            <a:pPr lvl="0">
              <a:defRPr b="0" sz="1800">
                <a:solidFill>
                  <a:srgbClr val="000000"/>
                </a:solidFill>
              </a:defRPr>
            </a:pPr>
            <a:r>
              <a:rPr b="1" sz="2000">
                <a:solidFill>
                  <a:srgbClr val="FFFF00"/>
                </a:solidFill>
                <a:latin typeface="Tahoma"/>
                <a:ea typeface="Tahoma"/>
                <a:cs typeface="Tahoma"/>
                <a:sym typeface="Tahoma"/>
              </a:rPr>
              <a:t>Apostolic Zeal</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66"/>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 grpId="1"/>
      <p:bldP build="whole" bldLvl="1" animBg="1" rev="0" advAuto="0" spid="164" grpId="2"/>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nvSpPr>
        <p:spPr>
          <a:xfrm>
            <a:off x="5315915" y="1467171"/>
            <a:ext cx="3471624" cy="178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1600">
                <a:solidFill>
                  <a:srgbClr val="FFFFFF"/>
                </a:solidFill>
                <a:effectLst>
                  <a:outerShdw sx="100000" sy="100000" kx="0" ky="0" algn="b" rotWithShape="0" blurRad="12700" dist="25400" dir="2700000">
                    <a:srgbClr val="000000"/>
                  </a:outerShdw>
                </a:effectLst>
                <a:latin typeface="Tahoma"/>
                <a:ea typeface="Tahoma"/>
                <a:cs typeface="Tahoma"/>
                <a:sym typeface="Tahoma"/>
              </a:rPr>
              <a:t>“Lleven la imagen de la Madre de Dios, y denle un lugar de honor en sus hogares. Así, estos se</a:t>
            </a:r>
            <a:endParaRPr b="1" sz="2400">
              <a:solidFill>
                <a:srgbClr val="FFFF00"/>
              </a:solidFill>
              <a:latin typeface="Tahoma"/>
              <a:ea typeface="Tahoma"/>
              <a:cs typeface="Tahoma"/>
              <a:sym typeface="Tahoma"/>
            </a:endParaRPr>
          </a:p>
          <a:p>
            <a:pPr lvl="0">
              <a:defRPr b="0" sz="1800">
                <a:solidFill>
                  <a:srgbClr val="000000"/>
                </a:solidFill>
              </a:defRPr>
            </a:pPr>
            <a:r>
              <a:rPr b="1" sz="1600">
                <a:solidFill>
                  <a:srgbClr val="FFFFFF"/>
                </a:solidFill>
                <a:effectLst>
                  <a:outerShdw sx="100000" sy="100000" kx="0" ky="0" algn="b" rotWithShape="0" blurRad="12700" dist="25400" dir="2700000">
                    <a:srgbClr val="000000"/>
                  </a:outerShdw>
                </a:effectLst>
                <a:latin typeface="Tahoma"/>
                <a:ea typeface="Tahoma"/>
                <a:cs typeface="Tahoma"/>
                <a:sym typeface="Tahoma"/>
              </a:rPr>
              <a:t>transformarán en pequeños santuarios,   y formarán una familia santa”.  PK</a:t>
            </a:r>
          </a:p>
        </p:txBody>
      </p:sp>
      <p:sp>
        <p:nvSpPr>
          <p:cNvPr id="169" name="Shape 169"/>
          <p:cNvSpPr/>
          <p:nvPr>
            <p:ph type="body" idx="1"/>
          </p:nvPr>
        </p:nvSpPr>
        <p:spPr>
          <a:xfrm>
            <a:off x="5393408" y="278971"/>
            <a:ext cx="3316638" cy="1255364"/>
          </a:xfrm>
          <a:prstGeom prst="rect">
            <a:avLst/>
          </a:prstGeom>
        </p:spPr>
        <p:txBody>
          <a:bodyPr lIns="0" tIns="0" rIns="0" bIns="0"/>
          <a:lstStyle/>
          <a:p>
            <a:pPr lvl="0" marL="0" indent="0">
              <a:lnSpc>
                <a:spcPct val="81000"/>
              </a:lnSpc>
              <a:spcBef>
                <a:spcPts val="800"/>
              </a:spcBef>
              <a:buSzTx/>
              <a:buNone/>
              <a:defRPr sz="1800">
                <a:solidFill>
                  <a:srgbClr val="000000"/>
                </a:solidFill>
              </a:defRPr>
            </a:pPr>
            <a:r>
              <a:rPr sz="2900">
                <a:solidFill>
                  <a:srgbClr val="FFFFFF"/>
                </a:solidFill>
                <a:effectLst>
                  <a:outerShdw sx="100000" sy="100000" kx="0" ky="0" algn="b" rotWithShape="0" blurRad="12700" dist="25400" dir="2700000">
                    <a:srgbClr val="000000"/>
                  </a:outerShdw>
                </a:effectLst>
              </a:rPr>
              <a:t>Ella quiere hacer de cada casa un </a:t>
            </a:r>
            <a:r>
              <a:rPr sz="3300">
                <a:solidFill>
                  <a:srgbClr val="FFFFFF"/>
                </a:solidFill>
                <a:effectLst>
                  <a:outerShdw sx="100000" sy="100000" kx="0" ky="0" algn="b" rotWithShape="0" blurRad="12700" dist="25400" dir="2700000">
                    <a:srgbClr val="000000"/>
                  </a:outerShdw>
                </a:effectLst>
              </a:rPr>
              <a:t>Santuario</a:t>
            </a:r>
          </a:p>
        </p:txBody>
      </p:sp>
      <p:pic>
        <p:nvPicPr>
          <p:cNvPr id="170" name="image18.jpg"/>
          <p:cNvPicPr/>
          <p:nvPr/>
        </p:nvPicPr>
        <p:blipFill>
          <a:blip r:embed="rId2">
            <a:extLst/>
          </a:blip>
          <a:srcRect l="3974" t="0" r="13697" b="0"/>
          <a:stretch>
            <a:fillRect/>
          </a:stretch>
        </p:blipFill>
        <p:spPr>
          <a:xfrm>
            <a:off x="433952" y="3552073"/>
            <a:ext cx="3936572" cy="3143251"/>
          </a:xfrm>
          <a:prstGeom prst="rect">
            <a:avLst/>
          </a:prstGeom>
          <a:ln w="12700">
            <a:miter lim="400000"/>
          </a:ln>
        </p:spPr>
      </p:pic>
      <p:sp>
        <p:nvSpPr>
          <p:cNvPr id="171" name="Shape 171"/>
          <p:cNvSpPr/>
          <p:nvPr/>
        </p:nvSpPr>
        <p:spPr>
          <a:xfrm>
            <a:off x="278966" y="356124"/>
            <a:ext cx="3719597" cy="125536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685800">
              <a:lnSpc>
                <a:spcPct val="90000"/>
              </a:lnSpc>
              <a:spcBef>
                <a:spcPts val="800"/>
              </a:spcBef>
              <a:defRPr sz="3200">
                <a:effectLst>
                  <a:outerShdw sx="100000" sy="100000" kx="0" ky="0" algn="b" rotWithShape="0" blurRad="12700" dist="25400" dir="2700000">
                    <a:srgbClr val="000000"/>
                  </a:outerShdw>
                </a:effectLst>
              </a:defRPr>
            </a:lvl1pPr>
          </a:lstStyle>
          <a:p>
            <a:pPr lvl="0">
              <a:defRPr b="0" sz="1800">
                <a:solidFill>
                  <a:srgbClr val="000000"/>
                </a:solidFill>
                <a:effectLst/>
              </a:defRPr>
            </a:pPr>
            <a:r>
              <a:rPr b="1" sz="3200">
                <a:solidFill>
                  <a:srgbClr val="FFFF00"/>
                </a:solidFill>
                <a:effectLst>
                  <a:outerShdw sx="100000" sy="100000" kx="0" ky="0" algn="b" rotWithShape="0" blurRad="12700" dist="25400" dir="2700000">
                    <a:srgbClr val="000000"/>
                  </a:outerShdw>
                </a:effectLst>
              </a:rPr>
              <a:t>She wants each home to be a Shrine</a:t>
            </a:r>
          </a:p>
        </p:txBody>
      </p:sp>
      <p:pic>
        <p:nvPicPr>
          <p:cNvPr id="172" name="image19.jpg"/>
          <p:cNvPicPr/>
          <p:nvPr/>
        </p:nvPicPr>
        <p:blipFill>
          <a:blip r:embed="rId3">
            <a:extLst/>
          </a:blip>
          <a:srcRect l="0" t="0" r="4138" b="5247"/>
          <a:stretch>
            <a:fillRect/>
          </a:stretch>
        </p:blipFill>
        <p:spPr>
          <a:xfrm>
            <a:off x="4761851" y="3865955"/>
            <a:ext cx="3948195" cy="2829368"/>
          </a:xfrm>
          <a:prstGeom prst="rect">
            <a:avLst/>
          </a:prstGeom>
          <a:ln w="12700">
            <a:miter lim="400000"/>
          </a:ln>
        </p:spPr>
      </p:pic>
      <p:sp>
        <p:nvSpPr>
          <p:cNvPr id="173" name="Shape 173"/>
          <p:cNvSpPr/>
          <p:nvPr/>
        </p:nvSpPr>
        <p:spPr>
          <a:xfrm>
            <a:off x="278967" y="1504913"/>
            <a:ext cx="3797088" cy="178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Tahoma"/>
                <a:ea typeface="Tahoma"/>
                <a:cs typeface="Tahoma"/>
                <a:sym typeface="Tahoma"/>
              </a:defRPr>
            </a:lvl1pPr>
          </a:lstStyle>
          <a:p>
            <a:pPr lvl="0">
              <a:defRPr b="0" sz="1800">
                <a:solidFill>
                  <a:srgbClr val="000000"/>
                </a:solidFill>
              </a:defRPr>
            </a:pPr>
            <a:r>
              <a:rPr b="1" sz="1600">
                <a:solidFill>
                  <a:srgbClr val="FFFF00"/>
                </a:solidFill>
              </a:rPr>
              <a:t>“Take this picture of the Mother of God and give it a place of honor in your home. In this way they will become little shrines in which the picture of grace mediates grace, creates a holy family land and forms holy members of the family.”   FJK</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73"/>
                                        </p:tgtEl>
                                        <p:attrNameLst>
                                          <p:attrName>style.visibility</p:attrName>
                                        </p:attrNameLst>
                                      </p:cBhvr>
                                      <p:to>
                                        <p:strVal val="visible"/>
                                      </p:to>
                                    </p:set>
                                  </p:childTnLst>
                                </p:cTn>
                              </p:par>
                            </p:childTnLst>
                          </p:cTn>
                        </p:par>
                        <p:par>
                          <p:cTn id="11" fill="hold">
                            <p:stCondLst>
                              <p:cond delay="0"/>
                            </p:stCondLst>
                            <p:childTnLst>
                              <p:par>
                                <p:cTn id="12" nodeType="afterEffect" presetClass="entr" presetSubtype="0" presetID="1" grpId="3" fill="hold">
                                  <p:stCondLst>
                                    <p:cond delay="0"/>
                                  </p:stCondLst>
                                  <p:iterate type="el" backwards="0">
                                    <p:tmAbs val="0"/>
                                  </p:iterate>
                                  <p:childTnLst>
                                    <p:set>
                                      <p:cBhvr>
                                        <p:cTn id="13" fill="hold"/>
                                        <p:tgtEl>
                                          <p:spTgt spid="168"/>
                                        </p:tgtEl>
                                        <p:attrNameLst>
                                          <p:attrName>style.visibility</p:attrName>
                                        </p:attrNameLst>
                                      </p:cBhvr>
                                      <p:to>
                                        <p:strVal val="visible"/>
                                      </p:to>
                                    </p:set>
                                  </p:childTnLst>
                                </p:cTn>
                              </p:par>
                            </p:childTnLst>
                          </p:cTn>
                        </p:par>
                        <p:par>
                          <p:cTn id="14" fill="hold">
                            <p:stCondLst>
                              <p:cond delay="0"/>
                            </p:stCondLst>
                            <p:childTnLst>
                              <p:par>
                                <p:cTn id="15" nodeType="afterEffect" presetClass="entr" presetSubtype="0" presetID="1" grpId="4" fill="hold">
                                  <p:stCondLst>
                                    <p:cond delay="0"/>
                                  </p:stCondLst>
                                  <p:iterate type="el" backwards="0">
                                    <p:tmAbs val="0"/>
                                  </p:iterate>
                                  <p:childTnLst>
                                    <p:set>
                                      <p:cBhvr>
                                        <p:cTn id="16" fill="hold"/>
                                        <p:tgtEl>
                                          <p:spTgt spid="169">
                                            <p:bg/>
                                          </p:spTgt>
                                        </p:tgtEl>
                                        <p:attrNameLst>
                                          <p:attrName>style.visibility</p:attrName>
                                        </p:attrNameLst>
                                      </p:cBhvr>
                                      <p:to>
                                        <p:strVal val="visible"/>
                                      </p:to>
                                    </p:set>
                                  </p:childTnLst>
                                </p:cTn>
                              </p:par>
                              <p:par>
                                <p:cTn id="17" presetClass="entr" presetSubtype="0" presetID="1" grpId="4" fill="hold">
                                  <p:stCondLst>
                                    <p:cond delay="0"/>
                                  </p:stCondLst>
                                  <p:iterate type="el" backwards="0">
                                    <p:tmAbs val="0"/>
                                  </p:iterate>
                                  <p:childTnLst>
                                    <p:set>
                                      <p:cBhvr>
                                        <p:cTn id="18" fill="hold"/>
                                        <p:tgtEl>
                                          <p:spTgt spid="169">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3"/>
      <p:bldP build="whole" bldLvl="1" animBg="1" rev="0" advAuto="0" spid="173" grpId="2"/>
      <p:bldP build="p" bldLvl="1" animBg="1" rev="0" advAuto="0" spid="169" grpId="4"/>
      <p:bldP build="whole" bldLvl="1" animBg="1" rev="0" advAuto="0" spid="17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5" name="image20.jpg"/>
          <p:cNvPicPr/>
          <p:nvPr/>
        </p:nvPicPr>
        <p:blipFill>
          <a:blip r:embed="rId2">
            <a:extLst/>
          </a:blip>
          <a:stretch>
            <a:fillRect/>
          </a:stretch>
        </p:blipFill>
        <p:spPr>
          <a:xfrm>
            <a:off x="348365" y="185978"/>
            <a:ext cx="4411871" cy="3305742"/>
          </a:xfrm>
          <a:prstGeom prst="rect">
            <a:avLst/>
          </a:prstGeom>
          <a:ln w="12700">
            <a:miter lim="400000"/>
          </a:ln>
        </p:spPr>
      </p:pic>
      <p:sp>
        <p:nvSpPr>
          <p:cNvPr id="176" name="Shape 176"/>
          <p:cNvSpPr/>
          <p:nvPr/>
        </p:nvSpPr>
        <p:spPr>
          <a:xfrm>
            <a:off x="296722" y="3472457"/>
            <a:ext cx="4463514" cy="410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FF"/>
                </a:solidFill>
                <a:effectLst>
                  <a:outerShdw sx="100000" sy="100000" kx="0" ky="0" algn="b" rotWithShape="0" blurRad="12700" dist="25400" dir="2700000">
                    <a:srgbClr val="000000"/>
                  </a:outerShdw>
                </a:effectLst>
                <a:latin typeface="Tahoma"/>
                <a:ea typeface="Tahoma"/>
                <a:cs typeface="Tahoma"/>
                <a:sym typeface="Tahoma"/>
              </a:rPr>
              <a:t>Y VAN NACIENDO DISTINTOS TIPOS DE IMÁGENES:</a:t>
            </a:r>
            <a:endParaRPr b="1" sz="2400">
              <a:solidFill>
                <a:srgbClr val="FFFF00"/>
              </a:solidFill>
              <a:latin typeface="Tahoma"/>
              <a:ea typeface="Tahoma"/>
              <a:cs typeface="Tahoma"/>
              <a:sym typeface="Tahoma"/>
            </a:endParaRPr>
          </a:p>
          <a:p>
            <a:pPr lvl="0">
              <a:defRPr b="0" sz="1800">
                <a:solidFill>
                  <a:srgbClr val="000000"/>
                </a:solidFill>
              </a:defRPr>
            </a:pPr>
            <a:endParaRPr b="1" sz="1000">
              <a:solidFill>
                <a:srgbClr val="FFFFFF"/>
              </a:solidFill>
              <a:effectLst>
                <a:outerShdw sx="100000" sy="100000" kx="0" ky="0" algn="b" rotWithShape="0" blurRad="12700" dist="25400" dir="2700000">
                  <a:srgbClr val="000000"/>
                </a:outerShdw>
              </a:effectLst>
              <a:latin typeface="Tahoma"/>
              <a:ea typeface="Tahoma"/>
              <a:cs typeface="Tahoma"/>
              <a:sym typeface="Tahoma"/>
            </a:endParaRPr>
          </a:p>
          <a:p>
            <a:pPr lvl="0">
              <a:defRPr b="0" sz="1800">
                <a:solidFill>
                  <a:srgbClr val="000000"/>
                </a:solidFill>
              </a:defRPr>
            </a:pPr>
            <a:r>
              <a:rPr b="1" sz="2400">
                <a:solidFill>
                  <a:srgbClr val="FFFFFF"/>
                </a:solidFill>
                <a:latin typeface="Tahoma"/>
                <a:ea typeface="Tahoma"/>
                <a:cs typeface="Tahoma"/>
                <a:sym typeface="Tahoma"/>
              </a:rPr>
              <a:t>Peregrina de las Familias</a:t>
            </a:r>
            <a:endParaRPr b="1" sz="2400">
              <a:solidFill>
                <a:srgbClr val="FFFFFF"/>
              </a:solidFill>
              <a:latin typeface="Tahoma"/>
              <a:ea typeface="Tahoma"/>
              <a:cs typeface="Tahoma"/>
              <a:sym typeface="Tahoma"/>
            </a:endParaRPr>
          </a:p>
          <a:p>
            <a:pPr lvl="0">
              <a:defRPr b="0" sz="1800">
                <a:solidFill>
                  <a:srgbClr val="000000"/>
                </a:solidFill>
              </a:defRPr>
            </a:pPr>
            <a:r>
              <a:rPr b="1" sz="2400">
                <a:solidFill>
                  <a:srgbClr val="FFFFFF"/>
                </a:solidFill>
                <a:latin typeface="Tahoma"/>
                <a:ea typeface="Tahoma"/>
                <a:cs typeface="Tahoma"/>
                <a:sym typeface="Tahoma"/>
              </a:rPr>
              <a:t>Peregrina de los enfermos</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FF"/>
                </a:solidFill>
                <a:latin typeface="Tahoma"/>
                <a:ea typeface="Tahoma"/>
                <a:cs typeface="Tahoma"/>
                <a:sym typeface="Tahoma"/>
              </a:rPr>
              <a:t>Peregrina de los Niños</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FF"/>
                </a:solidFill>
                <a:latin typeface="Tahoma"/>
                <a:ea typeface="Tahoma"/>
                <a:cs typeface="Tahoma"/>
                <a:sym typeface="Tahoma"/>
              </a:rPr>
              <a:t>Peregrina de los Ciegos</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FF"/>
                </a:solidFill>
                <a:latin typeface="Tahoma"/>
                <a:ea typeface="Tahoma"/>
                <a:cs typeface="Tahoma"/>
                <a:sym typeface="Tahoma"/>
              </a:rPr>
              <a:t>Peregrina del Taxista</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FF"/>
                </a:solidFill>
                <a:latin typeface="Tahoma"/>
                <a:ea typeface="Tahoma"/>
                <a:cs typeface="Tahoma"/>
                <a:sym typeface="Tahoma"/>
              </a:rPr>
              <a:t>Peregrina de las Escuelas</a:t>
            </a:r>
            <a:endParaRPr b="1" sz="2400">
              <a:solidFill>
                <a:srgbClr val="FFFFFF"/>
              </a:solidFill>
              <a:latin typeface="Tahoma"/>
              <a:ea typeface="Tahoma"/>
              <a:cs typeface="Tahoma"/>
              <a:sym typeface="Tahoma"/>
            </a:endParaRPr>
          </a:p>
          <a:p>
            <a:pPr lvl="0">
              <a:defRPr b="0" sz="1800">
                <a:solidFill>
                  <a:srgbClr val="000000"/>
                </a:solidFill>
              </a:defRPr>
            </a:pPr>
            <a:r>
              <a:rPr b="1" sz="2400">
                <a:solidFill>
                  <a:srgbClr val="FFFFFF"/>
                </a:solidFill>
                <a:latin typeface="Tahoma"/>
                <a:ea typeface="Tahoma"/>
                <a:cs typeface="Tahoma"/>
                <a:sym typeface="Tahoma"/>
              </a:rPr>
              <a:t>Peregrina del Trabajo</a:t>
            </a:r>
            <a:endParaRPr b="1" sz="2400">
              <a:solidFill>
                <a:srgbClr val="FFFFFF"/>
              </a:solidFill>
              <a:latin typeface="Tahoma"/>
              <a:ea typeface="Tahoma"/>
              <a:cs typeface="Tahoma"/>
              <a:sym typeface="Tahoma"/>
            </a:endParaRPr>
          </a:p>
          <a:p>
            <a:pPr lvl="0">
              <a:defRPr b="0" sz="1800">
                <a:solidFill>
                  <a:srgbClr val="000000"/>
                </a:solidFill>
              </a:defRPr>
            </a:pPr>
            <a:r>
              <a:rPr b="1" sz="2400">
                <a:solidFill>
                  <a:srgbClr val="FFFFFF"/>
                </a:solidFill>
                <a:latin typeface="Tahoma"/>
                <a:ea typeface="Tahoma"/>
                <a:cs typeface="Tahoma"/>
                <a:sym typeface="Tahoma"/>
              </a:rPr>
              <a:t>Peregrina de los Sacerdotes</a:t>
            </a:r>
            <a:endParaRPr b="1" sz="2400">
              <a:solidFill>
                <a:srgbClr val="FFFF00"/>
              </a:solidFill>
              <a:latin typeface="Tahoma"/>
              <a:ea typeface="Tahoma"/>
              <a:cs typeface="Tahoma"/>
              <a:sym typeface="Tahoma"/>
            </a:endParaRPr>
          </a:p>
          <a:p>
            <a:pPr lvl="0">
              <a:defRPr b="0" sz="1800">
                <a:solidFill>
                  <a:srgbClr val="000000"/>
                </a:solidFill>
              </a:defRPr>
            </a:pPr>
            <a:r>
              <a:rPr b="1" sz="2000">
                <a:solidFill>
                  <a:srgbClr val="FFFFFF"/>
                </a:solidFill>
                <a:latin typeface="Tahoma"/>
                <a:ea typeface="Tahoma"/>
                <a:cs typeface="Tahoma"/>
                <a:sym typeface="Tahoma"/>
              </a:rPr>
              <a:t>Peregrina Parroquial…</a:t>
            </a:r>
          </a:p>
        </p:txBody>
      </p:sp>
      <p:sp>
        <p:nvSpPr>
          <p:cNvPr id="177" name="Shape 177"/>
          <p:cNvSpPr/>
          <p:nvPr/>
        </p:nvSpPr>
        <p:spPr>
          <a:xfrm>
            <a:off x="5160934" y="3472457"/>
            <a:ext cx="3983066" cy="453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00"/>
                </a:solidFill>
                <a:effectLst>
                  <a:outerShdw sx="100000" sy="100000" kx="0" ky="0" algn="b" rotWithShape="0" blurRad="12700" dist="25400" dir="2700000">
                    <a:srgbClr val="000000"/>
                  </a:outerShdw>
                </a:effectLst>
                <a:latin typeface="Tahoma"/>
                <a:ea typeface="Tahoma"/>
                <a:cs typeface="Tahoma"/>
                <a:sym typeface="Tahoma"/>
              </a:rPr>
              <a:t>AND DIFFERENT TYPES OF SHRINES START TO EMERGE:</a:t>
            </a:r>
            <a:endParaRPr b="1" sz="2400">
              <a:solidFill>
                <a:srgbClr val="FFFF00"/>
              </a:solidFill>
              <a:latin typeface="Tahoma"/>
              <a:ea typeface="Tahoma"/>
              <a:cs typeface="Tahoma"/>
              <a:sym typeface="Tahoma"/>
            </a:endParaRPr>
          </a:p>
          <a:p>
            <a:pPr lvl="0">
              <a:defRPr b="0" sz="1800">
                <a:solidFill>
                  <a:srgbClr val="000000"/>
                </a:solidFill>
              </a:defRPr>
            </a:pPr>
            <a:endParaRPr b="1" sz="1000">
              <a:solidFill>
                <a:srgbClr val="FFFF00"/>
              </a:solidFill>
              <a:effectLst>
                <a:outerShdw sx="100000" sy="100000" kx="0" ky="0" algn="b" rotWithShape="0" blurRad="12700" dist="25400" dir="2700000">
                  <a:srgbClr val="000000"/>
                </a:outerShdw>
              </a:effectLst>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Pilgrim MTA for Families              </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Pilgrim MTA for Cab Drivers</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Pilgrim MTA for the Sick</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Pilgrim MTA for Children</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Pilgrim MTA for the Blind</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Pilgrim MTA for Schools</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Pilgrim MTA for Work</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Pilgrim MTA for Priests</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Pilgrim MTA for Parishes</a:t>
            </a:r>
          </a:p>
        </p:txBody>
      </p:sp>
      <p:pic>
        <p:nvPicPr>
          <p:cNvPr id="178" name="image21.jpg"/>
          <p:cNvPicPr/>
          <p:nvPr/>
        </p:nvPicPr>
        <p:blipFill>
          <a:blip r:embed="rId3">
            <a:extLst/>
          </a:blip>
          <a:stretch>
            <a:fillRect/>
          </a:stretch>
        </p:blipFill>
        <p:spPr>
          <a:xfrm>
            <a:off x="4811877" y="851065"/>
            <a:ext cx="4206078" cy="2621394"/>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4" name="image3.jpeg"/>
          <p:cNvPicPr/>
          <p:nvPr/>
        </p:nvPicPr>
        <p:blipFill>
          <a:blip r:embed="rId2">
            <a:extLst/>
          </a:blip>
          <a:srcRect l="10203" t="6435" r="11796" b="7593"/>
          <a:stretch>
            <a:fillRect/>
          </a:stretch>
        </p:blipFill>
        <p:spPr>
          <a:xfrm>
            <a:off x="2727024" y="1995223"/>
            <a:ext cx="3170079" cy="4591558"/>
          </a:xfrm>
          <a:prstGeom prst="rect">
            <a:avLst/>
          </a:prstGeom>
          <a:ln w="38100" cap="sq">
            <a:solidFill>
              <a:srgbClr val="CF8B03"/>
            </a:solidFill>
            <a:miter/>
          </a:ln>
          <a:effectLst>
            <a:outerShdw sx="100000" sy="100000" kx="0" ky="0" algn="b" rotWithShape="0" blurRad="50800" dist="38100" dir="2700000">
              <a:srgbClr val="000000">
                <a:alpha val="43000"/>
              </a:srgbClr>
            </a:outerShdw>
          </a:effectLst>
        </p:spPr>
      </p:pic>
      <p:sp>
        <p:nvSpPr>
          <p:cNvPr id="85" name="Shape 85"/>
          <p:cNvSpPr/>
          <p:nvPr>
            <p:ph type="body" idx="1"/>
          </p:nvPr>
        </p:nvSpPr>
        <p:spPr>
          <a:xfrm>
            <a:off x="4788975" y="228122"/>
            <a:ext cx="4293032" cy="887757"/>
          </a:xfrm>
          <a:prstGeom prst="rect">
            <a:avLst/>
          </a:prstGeom>
        </p:spPr>
        <p:txBody>
          <a:bodyPr lIns="0" tIns="0" rIns="0" bIns="0"/>
          <a:lstStyle>
            <a:lvl1pPr marL="0" indent="0" defTabSz="694944">
              <a:lnSpc>
                <a:spcPct val="100000"/>
              </a:lnSpc>
              <a:spcBef>
                <a:spcPts val="0"/>
              </a:spcBef>
              <a:buSzTx/>
              <a:buNone/>
              <a:defRPr sz="2800">
                <a:solidFill>
                  <a:srgbClr val="ECF5DB"/>
                </a:solidFill>
                <a:effectLst>
                  <a:outerShdw sx="100000" sy="100000" kx="0" ky="0" algn="b" rotWithShape="0" blurRad="12700" dist="19304" dir="2700000">
                    <a:srgbClr val="000000"/>
                  </a:outerShdw>
                </a:effectLst>
              </a:defRPr>
            </a:lvl1pPr>
          </a:lstStyle>
          <a:p>
            <a:pPr lvl="0">
              <a:defRPr sz="1800">
                <a:solidFill>
                  <a:srgbClr val="000000"/>
                </a:solidFill>
                <a:effectLst/>
              </a:defRPr>
            </a:pPr>
            <a:r>
              <a:rPr sz="2800">
                <a:solidFill>
                  <a:srgbClr val="ECF5DB"/>
                </a:solidFill>
                <a:effectLst>
                  <a:outerShdw sx="100000" sy="100000" kx="0" ky="0" algn="b" rotWithShape="0" blurRad="12700" dist="19304" dir="2700000">
                    <a:srgbClr val="000000"/>
                  </a:outerShdw>
                </a:effectLst>
              </a:rPr>
              <a:t>¿Qué es la Campaña de la Virgen Peregrina?</a:t>
            </a:r>
          </a:p>
        </p:txBody>
      </p:sp>
      <p:sp>
        <p:nvSpPr>
          <p:cNvPr id="86" name="Shape 86"/>
          <p:cNvSpPr/>
          <p:nvPr/>
        </p:nvSpPr>
        <p:spPr>
          <a:xfrm>
            <a:off x="6610022" y="3087533"/>
            <a:ext cx="2239512" cy="658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694944">
              <a:defRPr b="0" sz="1800">
                <a:solidFill>
                  <a:srgbClr val="000000"/>
                </a:solidFill>
              </a:defRPr>
            </a:pPr>
            <a:r>
              <a:rPr b="1" sz="2400">
                <a:solidFill>
                  <a:srgbClr val="FFFFFF"/>
                </a:solidFill>
                <a:effectLst>
                  <a:outerShdw sx="100000" sy="100000" kx="0" ky="0" algn="b" rotWithShape="0" blurRad="12700" dist="19304" dir="2700000">
                    <a:srgbClr val="000000"/>
                  </a:outerShdw>
                </a:effectLst>
                <a:latin typeface="Tahoma"/>
                <a:ea typeface="Tahoma"/>
                <a:cs typeface="Tahoma"/>
                <a:sym typeface="Tahoma"/>
              </a:rPr>
              <a:t>“Quien soy yo para que la Madre   de mi Señor venga a mi? </a:t>
            </a:r>
            <a:endParaRPr b="1" sz="2400">
              <a:solidFill>
                <a:srgbClr val="FFFF00"/>
              </a:solidFill>
              <a:latin typeface="Tahoma"/>
              <a:ea typeface="Tahoma"/>
              <a:cs typeface="Tahoma"/>
              <a:sym typeface="Tahoma"/>
            </a:endParaRPr>
          </a:p>
          <a:p>
            <a:pPr lvl="0" defTabSz="694944">
              <a:defRPr b="0" sz="1800">
                <a:solidFill>
                  <a:srgbClr val="000000"/>
                </a:solidFill>
              </a:defRPr>
            </a:pPr>
            <a:r>
              <a:rPr b="1" sz="2400">
                <a:solidFill>
                  <a:srgbClr val="FFFFFF"/>
                </a:solidFill>
                <a:effectLst>
                  <a:outerShdw sx="100000" sy="100000" kx="0" ky="0" algn="b" rotWithShape="0" blurRad="12700" dist="19304" dir="2700000">
                    <a:srgbClr val="000000"/>
                  </a:outerShdw>
                </a:effectLst>
                <a:latin typeface="Tahoma"/>
                <a:ea typeface="Tahoma"/>
                <a:cs typeface="Tahoma"/>
                <a:sym typeface="Tahoma"/>
              </a:rPr>
              <a:t>Porque apenas oí tu saludo   saltó de gozo el niño en mi vientre. </a:t>
            </a:r>
            <a:endParaRPr b="1" sz="2400">
              <a:solidFill>
                <a:srgbClr val="FFFF00"/>
              </a:solidFill>
              <a:latin typeface="Tahoma"/>
              <a:ea typeface="Tahoma"/>
              <a:cs typeface="Tahoma"/>
              <a:sym typeface="Tahoma"/>
            </a:endParaRPr>
          </a:p>
          <a:p>
            <a:pPr lvl="0" defTabSz="694944">
              <a:defRPr b="0" sz="1800">
                <a:solidFill>
                  <a:srgbClr val="000000"/>
                </a:solidFill>
              </a:defRPr>
            </a:pPr>
            <a:r>
              <a:rPr b="1" sz="2400">
                <a:solidFill>
                  <a:srgbClr val="FFFFFF"/>
                </a:solidFill>
                <a:effectLst>
                  <a:outerShdw sx="100000" sy="100000" kx="0" ky="0" algn="b" rotWithShape="0" blurRad="12700" dist="19304" dir="2700000">
                    <a:srgbClr val="000000"/>
                  </a:outerShdw>
                </a:effectLst>
                <a:latin typeface="Tahoma"/>
                <a:ea typeface="Tahoma"/>
                <a:cs typeface="Tahoma"/>
                <a:sym typeface="Tahoma"/>
              </a:rPr>
              <a:t>Feliz tú que has creído lo que se te ha dicho de parte del Señor”.</a:t>
            </a:r>
            <a:r>
              <a:rPr b="1" sz="600">
                <a:solidFill>
                  <a:srgbClr val="FFFFFF"/>
                </a:solidFill>
                <a:effectLst>
                  <a:outerShdw sx="100000" sy="100000" kx="0" ky="0" algn="b" rotWithShape="0" blurRad="12700" dist="19304" dir="2700000">
                    <a:srgbClr val="000000"/>
                  </a:outerShdw>
                </a:effectLst>
                <a:latin typeface="Tahoma"/>
                <a:ea typeface="Tahoma"/>
                <a:cs typeface="Tahoma"/>
                <a:sym typeface="Tahoma"/>
              </a:rPr>
              <a:t>    </a:t>
            </a:r>
            <a:endParaRPr b="1" sz="2400">
              <a:solidFill>
                <a:srgbClr val="FFFF00"/>
              </a:solidFill>
              <a:latin typeface="Tahoma"/>
              <a:ea typeface="Tahoma"/>
              <a:cs typeface="Tahoma"/>
              <a:sym typeface="Tahoma"/>
            </a:endParaRPr>
          </a:p>
          <a:p>
            <a:pPr lvl="0" defTabSz="694944">
              <a:defRPr b="0" sz="1800">
                <a:solidFill>
                  <a:srgbClr val="000000"/>
                </a:solidFill>
              </a:defRPr>
            </a:pPr>
            <a:endParaRPr b="1" sz="600">
              <a:solidFill>
                <a:srgbClr val="FFFFFF"/>
              </a:solidFill>
              <a:effectLst>
                <a:outerShdw sx="100000" sy="100000" kx="0" ky="0" algn="b" rotWithShape="0" blurRad="12700" dist="19304" dir="2700000">
                  <a:srgbClr val="000000"/>
                </a:outerShdw>
              </a:effectLst>
              <a:latin typeface="Tahoma"/>
              <a:ea typeface="Tahoma"/>
              <a:cs typeface="Tahoma"/>
              <a:sym typeface="Tahoma"/>
            </a:endParaRPr>
          </a:p>
          <a:p>
            <a:pPr lvl="0" defTabSz="694944">
              <a:defRPr b="0" sz="1800">
                <a:solidFill>
                  <a:srgbClr val="000000"/>
                </a:solidFill>
              </a:defRPr>
            </a:pPr>
            <a:r>
              <a:rPr b="1" sz="600">
                <a:solidFill>
                  <a:srgbClr val="FFFFFF"/>
                </a:solidFill>
                <a:effectLst>
                  <a:outerShdw sx="100000" sy="100000" kx="0" ky="0" algn="b" rotWithShape="0" blurRad="12700" dist="19304" dir="2700000">
                    <a:srgbClr val="000000"/>
                  </a:outerShdw>
                </a:effectLst>
                <a:latin typeface="Tahoma"/>
                <a:ea typeface="Tahoma"/>
                <a:cs typeface="Tahoma"/>
                <a:sym typeface="Tahoma"/>
              </a:rPr>
              <a:t>  </a:t>
            </a:r>
            <a:r>
              <a:rPr b="1" sz="900">
                <a:solidFill>
                  <a:srgbClr val="FFFFFF"/>
                </a:solidFill>
                <a:effectLst>
                  <a:outerShdw sx="100000" sy="100000" kx="0" ky="0" algn="b" rotWithShape="0" blurRad="12700" dist="19304" dir="2700000">
                    <a:srgbClr val="000000"/>
                  </a:outerShdw>
                </a:effectLst>
                <a:latin typeface="Tahoma"/>
                <a:ea typeface="Tahoma"/>
                <a:cs typeface="Tahoma"/>
                <a:sym typeface="Tahoma"/>
              </a:rPr>
              <a:t>Evangelio de San Lucas Cap 1,43-45</a:t>
            </a:r>
          </a:p>
        </p:txBody>
      </p:sp>
      <p:sp>
        <p:nvSpPr>
          <p:cNvPr id="87" name="Shape 87"/>
          <p:cNvSpPr/>
          <p:nvPr/>
        </p:nvSpPr>
        <p:spPr>
          <a:xfrm>
            <a:off x="154306" y="305614"/>
            <a:ext cx="4076726"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94944">
              <a:defRPr i="1" sz="2800">
                <a:effectLst>
                  <a:outerShdw sx="100000" sy="100000" kx="0" ky="0" algn="b" rotWithShape="0" blurRad="12700" dist="19304" dir="2700000">
                    <a:srgbClr val="000000"/>
                  </a:outerShdw>
                </a:effectLst>
              </a:defRPr>
            </a:lvl1pPr>
          </a:lstStyle>
          <a:p>
            <a:pPr lvl="0">
              <a:defRPr b="0" i="0" sz="1800">
                <a:solidFill>
                  <a:srgbClr val="000000"/>
                </a:solidFill>
                <a:effectLst/>
              </a:defRPr>
            </a:pPr>
            <a:r>
              <a:rPr b="1" i="1" sz="2800">
                <a:solidFill>
                  <a:srgbClr val="FFFF00"/>
                </a:solidFill>
                <a:effectLst>
                  <a:outerShdw sx="100000" sy="100000" kx="0" ky="0" algn="b" rotWithShape="0" blurRad="12700" dist="19304" dir="2700000">
                    <a:srgbClr val="000000"/>
                  </a:outerShdw>
                </a:effectLst>
              </a:rPr>
              <a:t>What is the Schoenstatt Rosary Campaign?</a:t>
            </a:r>
          </a:p>
        </p:txBody>
      </p:sp>
      <p:sp>
        <p:nvSpPr>
          <p:cNvPr id="88" name="Shape 88"/>
          <p:cNvSpPr/>
          <p:nvPr/>
        </p:nvSpPr>
        <p:spPr>
          <a:xfrm>
            <a:off x="132136" y="1317853"/>
            <a:ext cx="4121065"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94944">
              <a:defRPr sz="2000">
                <a:latin typeface="Tahoma"/>
                <a:ea typeface="Tahoma"/>
                <a:cs typeface="Tahoma"/>
                <a:sym typeface="Tahoma"/>
              </a:defRPr>
            </a:lvl1pPr>
          </a:lstStyle>
          <a:p>
            <a:pPr lvl="0">
              <a:defRPr b="0" sz="1800">
                <a:solidFill>
                  <a:srgbClr val="000000"/>
                </a:solidFill>
              </a:defRPr>
            </a:pPr>
            <a:r>
              <a:rPr b="1" sz="2000">
                <a:solidFill>
                  <a:srgbClr val="FFFF00"/>
                </a:solidFill>
              </a:rPr>
              <a:t>Is a VISITATION FROM MARY</a:t>
            </a:r>
          </a:p>
        </p:txBody>
      </p:sp>
      <p:sp>
        <p:nvSpPr>
          <p:cNvPr id="89" name="Shape 89"/>
          <p:cNvSpPr/>
          <p:nvPr/>
        </p:nvSpPr>
        <p:spPr>
          <a:xfrm>
            <a:off x="4850967" y="1285150"/>
            <a:ext cx="4121065"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94944">
              <a:defRPr sz="2000">
                <a:solidFill>
                  <a:srgbClr val="FFFFFF"/>
                </a:solidFill>
                <a:latin typeface="Tahoma"/>
                <a:ea typeface="Tahoma"/>
                <a:cs typeface="Tahoma"/>
                <a:sym typeface="Tahoma"/>
              </a:defRPr>
            </a:lvl1pPr>
          </a:lstStyle>
          <a:p>
            <a:pPr lvl="0">
              <a:defRPr b="0" sz="1800">
                <a:solidFill>
                  <a:srgbClr val="000000"/>
                </a:solidFill>
              </a:defRPr>
            </a:pPr>
            <a:r>
              <a:rPr b="1" sz="2000">
                <a:solidFill>
                  <a:srgbClr val="FFFFFF"/>
                </a:solidFill>
              </a:rPr>
              <a:t>Es una VISITACION DE MARIA</a:t>
            </a:r>
          </a:p>
        </p:txBody>
      </p:sp>
      <p:sp>
        <p:nvSpPr>
          <p:cNvPr id="90" name="Shape 90"/>
          <p:cNvSpPr/>
          <p:nvPr/>
        </p:nvSpPr>
        <p:spPr>
          <a:xfrm>
            <a:off x="246619" y="2743412"/>
            <a:ext cx="2139445" cy="407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1600">
                <a:solidFill>
                  <a:srgbClr val="FFFF00"/>
                </a:solidFill>
                <a:latin typeface="Tahoma"/>
                <a:ea typeface="Tahoma"/>
                <a:cs typeface="Tahoma"/>
                <a:sym typeface="Tahoma"/>
              </a:rPr>
              <a:t>“ Why should I be honored with a visit from the mother of my Lord?</a:t>
            </a:r>
            <a:endParaRPr b="1" sz="2400">
              <a:solidFill>
                <a:srgbClr val="000066"/>
              </a:solidFill>
              <a:latin typeface="Tahoma"/>
              <a:ea typeface="Tahoma"/>
              <a:cs typeface="Tahoma"/>
              <a:sym typeface="Tahoma"/>
            </a:endParaRPr>
          </a:p>
          <a:p>
            <a:pPr lvl="0">
              <a:defRPr b="0" sz="1800">
                <a:solidFill>
                  <a:srgbClr val="000000"/>
                </a:solidFill>
              </a:defRPr>
            </a:pPr>
            <a:r>
              <a:rPr b="1" sz="1600">
                <a:solidFill>
                  <a:srgbClr val="FFFF00"/>
                </a:solidFill>
                <a:latin typeface="Tahoma"/>
                <a:ea typeface="Tahoma"/>
                <a:cs typeface="Tahoma"/>
                <a:sym typeface="Tahoma"/>
              </a:rPr>
              <a:t>Look, the moment your greeting reached my ears, the child in my womb leapt for joy.</a:t>
            </a:r>
            <a:endParaRPr b="1" sz="2400">
              <a:solidFill>
                <a:srgbClr val="000066"/>
              </a:solidFill>
              <a:latin typeface="Tahoma"/>
              <a:ea typeface="Tahoma"/>
              <a:cs typeface="Tahoma"/>
              <a:sym typeface="Tahoma"/>
            </a:endParaRPr>
          </a:p>
          <a:p>
            <a:pPr lvl="0">
              <a:defRPr b="0" sz="1800">
                <a:solidFill>
                  <a:srgbClr val="000000"/>
                </a:solidFill>
              </a:defRPr>
            </a:pPr>
            <a:r>
              <a:rPr b="1" sz="1600">
                <a:solidFill>
                  <a:srgbClr val="FFFF00"/>
                </a:solidFill>
                <a:latin typeface="Tahoma"/>
                <a:ea typeface="Tahoma"/>
                <a:cs typeface="Tahoma"/>
                <a:sym typeface="Tahoma"/>
              </a:rPr>
              <a:t>Yes, blessed is she who believed that the promise made her by the </a:t>
            </a:r>
            <a:r>
              <a:rPr b="1" sz="1600">
                <a:solidFill>
                  <a:srgbClr val="000066"/>
                </a:solidFill>
                <a:latin typeface="Tahoma"/>
                <a:ea typeface="Tahoma"/>
                <a:cs typeface="Tahoma"/>
                <a:sym typeface="Tahoma"/>
                <a:hlinkClick r:id="rId3" invalidUrl="" action="" tgtFrame="" tooltip="" history="1" highlightClick="0" endSnd="0"/>
              </a:rPr>
              <a:t>Lord</a:t>
            </a:r>
            <a:r>
              <a:rPr b="1" sz="1600">
                <a:solidFill>
                  <a:srgbClr val="FFFF00"/>
                </a:solidFill>
                <a:latin typeface="Tahoma"/>
                <a:ea typeface="Tahoma"/>
                <a:cs typeface="Tahoma"/>
                <a:sym typeface="Tahoma"/>
              </a:rPr>
              <a:t> would be fulfilled.” </a:t>
            </a:r>
            <a:endParaRPr b="1" sz="2400">
              <a:solidFill>
                <a:srgbClr val="000066"/>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 </a:t>
            </a:r>
            <a:r>
              <a:rPr b="1" sz="1200">
                <a:solidFill>
                  <a:srgbClr val="FFFF00"/>
                </a:solidFill>
                <a:latin typeface="Tahoma"/>
                <a:ea typeface="Tahoma"/>
                <a:cs typeface="Tahoma"/>
                <a:sym typeface="Tahoma"/>
              </a:rPr>
              <a:t>St. Luke 1, 43-45</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 grpId="1" fill="hold">
                                  <p:stCondLst>
                                    <p:cond delay="0"/>
                                  </p:stCondLst>
                                  <p:iterate type="el" backwards="0">
                                    <p:tmAbs val="0"/>
                                  </p:iterate>
                                  <p:childTnLst>
                                    <p:set>
                                      <p:cBhvr>
                                        <p:cTn id="6" fill="hold"/>
                                        <p:tgtEl>
                                          <p:spTgt spid="85">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4" presetID="2" grpId="2" fill="hold">
                                  <p:stCondLst>
                                    <p:cond delay="0"/>
                                  </p:stCondLst>
                                  <p:iterate type="el" backwards="0">
                                    <p:tmAbs val="0"/>
                                  </p:iterate>
                                  <p:childTnLst>
                                    <p:set>
                                      <p:cBhvr>
                                        <p:cTn id="12" fill="hold"/>
                                        <p:tgtEl>
                                          <p:spTgt spid="84"/>
                                        </p:tgtEl>
                                        <p:attrNameLst>
                                          <p:attrName>style.visibility</p:attrName>
                                        </p:attrNameLst>
                                      </p:cBhvr>
                                      <p:to>
                                        <p:strVal val="visible"/>
                                      </p:to>
                                    </p:se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3" fill="hold">
                                  <p:stCondLst>
                                    <p:cond delay="0"/>
                                  </p:stCondLst>
                                  <p:iterate type="el" backwards="0">
                                    <p:tmAbs val="0"/>
                                  </p:iterate>
                                  <p:childTnLst>
                                    <p:set>
                                      <p:cBhvr>
                                        <p:cTn id="18" fill="hold"/>
                                        <p:tgtEl>
                                          <p:spTgt spid="88"/>
                                        </p:tgtEl>
                                        <p:attrNameLst>
                                          <p:attrName>style.visibility</p:attrName>
                                        </p:attrNameLst>
                                      </p:cBhvr>
                                      <p:to>
                                        <p:strVal val="visible"/>
                                      </p:to>
                                    </p:set>
                                  </p:childTnLst>
                                </p:cTn>
                              </p:par>
                            </p:childTnLst>
                          </p:cTn>
                        </p:par>
                        <p:par>
                          <p:cTn id="19" fill="hold">
                            <p:stCondLst>
                              <p:cond delay="0"/>
                            </p:stCondLst>
                            <p:childTnLst>
                              <p:par>
                                <p:cTn id="20" nodeType="afterEffect" presetClass="entr" presetSubtype="0" presetID="1" grpId="4" fill="hold">
                                  <p:stCondLst>
                                    <p:cond delay="0"/>
                                  </p:stCondLst>
                                  <p:iterate type="el" backwards="0">
                                    <p:tmAbs val="0"/>
                                  </p:iterate>
                                  <p:childTnLst>
                                    <p:set>
                                      <p:cBhvr>
                                        <p:cTn id="21" fill="hold"/>
                                        <p:tgtEl>
                                          <p:spTgt spid="8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nodeType="clickEffect" presetClass="entr" presetSubtype="0" presetID="1" grpId="5" fill="hold">
                                  <p:stCondLst>
                                    <p:cond delay="0"/>
                                  </p:stCondLst>
                                  <p:iterate type="el" backwards="0">
                                    <p:tmAbs val="0"/>
                                  </p:iterate>
                                  <p:childTnLst>
                                    <p:set>
                                      <p:cBhvr>
                                        <p:cTn id="25" fill="hold"/>
                                        <p:tgtEl>
                                          <p:spTgt spid="90"/>
                                        </p:tgtEl>
                                        <p:attrNameLst>
                                          <p:attrName>style.visibility</p:attrName>
                                        </p:attrNameLst>
                                      </p:cBhvr>
                                      <p:to>
                                        <p:strVal val="visible"/>
                                      </p:to>
                                    </p:set>
                                  </p:childTnLst>
                                </p:cTn>
                              </p:par>
                            </p:childTnLst>
                          </p:cTn>
                        </p:par>
                        <p:par>
                          <p:cTn id="26" fill="hold">
                            <p:stCondLst>
                              <p:cond delay="0"/>
                            </p:stCondLst>
                            <p:childTnLst>
                              <p:par>
                                <p:cTn id="27" nodeType="afterEffect" presetClass="entr" presetSubtype="0" presetID="1" grpId="6" fill="hold">
                                  <p:stCondLst>
                                    <p:cond delay="0"/>
                                  </p:stCondLst>
                                  <p:iterate type="el" backwards="0">
                                    <p:tmAbs val="0"/>
                                  </p:iterate>
                                  <p:childTnLst>
                                    <p:set>
                                      <p:cBhvr>
                                        <p:cTn id="28" fill="hold"/>
                                        <p:tgtEl>
                                          <p:spTgt spid="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 grpId="6"/>
      <p:bldP build="whole" bldLvl="1" animBg="1" rev="0" advAuto="0" spid="89" grpId="4"/>
      <p:bldP build="whole" bldLvl="1" animBg="1" rev="0" advAuto="0" spid="84" grpId="2"/>
      <p:bldP build="whole" bldLvl="1" animBg="1" rev="0" advAuto="0" spid="88" grpId="3"/>
      <p:bldP build="p" bldLvl="1" animBg="1" rev="0" advAuto="0" spid="85" grpId="1"/>
      <p:bldP build="whole" bldLvl="1" animBg="1" rev="0" advAuto="0" spid="90" grpId="5"/>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image22.jpeg"/>
          <p:cNvPicPr/>
          <p:nvPr/>
        </p:nvPicPr>
        <p:blipFill>
          <a:blip r:embed="rId2">
            <a:extLst/>
          </a:blip>
          <a:stretch>
            <a:fillRect/>
          </a:stretch>
        </p:blipFill>
        <p:spPr>
          <a:xfrm>
            <a:off x="2475606" y="1921790"/>
            <a:ext cx="3843095" cy="4566645"/>
          </a:xfrm>
          <a:prstGeom prst="rect">
            <a:avLst/>
          </a:prstGeom>
          <a:ln w="12700">
            <a:miter lim="400000"/>
          </a:ln>
        </p:spPr>
      </p:pic>
      <p:sp>
        <p:nvSpPr>
          <p:cNvPr id="181" name="Shape 181"/>
          <p:cNvSpPr/>
          <p:nvPr>
            <p:ph type="body" idx="1"/>
          </p:nvPr>
        </p:nvSpPr>
        <p:spPr>
          <a:xfrm>
            <a:off x="6548570" y="2601324"/>
            <a:ext cx="2308172" cy="3431202"/>
          </a:xfrm>
          <a:prstGeom prst="rect">
            <a:avLst/>
          </a:prstGeom>
        </p:spPr>
        <p:txBody>
          <a:bodyPr lIns="0" tIns="0" rIns="0" bIns="0"/>
          <a:lstStyle/>
          <a:p>
            <a:pPr lvl="0" marL="0" indent="0">
              <a:lnSpc>
                <a:spcPct val="100000"/>
              </a:lnSpc>
              <a:spcBef>
                <a:spcPts val="0"/>
              </a:spcBef>
              <a:buSzTx/>
              <a:buNone/>
              <a:defRPr sz="1800">
                <a:solidFill>
                  <a:srgbClr val="000000"/>
                </a:solidFill>
              </a:defRPr>
            </a:pPr>
            <a:r>
              <a:rPr sz="2000">
                <a:solidFill>
                  <a:srgbClr val="FFFFFF"/>
                </a:solidFill>
                <a:latin typeface="Tahoma"/>
                <a:ea typeface="Tahoma"/>
                <a:cs typeface="Tahoma"/>
                <a:sym typeface="Tahoma"/>
              </a:rPr>
              <a:t>“Cada día es un</a:t>
            </a:r>
          </a:p>
          <a:p>
            <a:pPr lvl="0" marL="0" indent="0">
              <a:lnSpc>
                <a:spcPct val="100000"/>
              </a:lnSpc>
              <a:spcBef>
                <a:spcPts val="0"/>
              </a:spcBef>
              <a:buSzTx/>
              <a:buNone/>
              <a:defRPr sz="1800">
                <a:solidFill>
                  <a:srgbClr val="000000"/>
                </a:solidFill>
              </a:defRPr>
            </a:pPr>
            <a:r>
              <a:rPr sz="2000">
                <a:solidFill>
                  <a:srgbClr val="FFFFFF"/>
                </a:solidFill>
                <a:latin typeface="Tahoma"/>
                <a:ea typeface="Tahoma"/>
                <a:cs typeface="Tahoma"/>
                <a:sym typeface="Tahoma"/>
              </a:rPr>
              <a:t>nuevo comienzo que me lleva a ocupar todo,  todo mi tiempo para</a:t>
            </a:r>
          </a:p>
          <a:p>
            <a:pPr lvl="0" marL="0" indent="0">
              <a:lnSpc>
                <a:spcPct val="100000"/>
              </a:lnSpc>
              <a:spcBef>
                <a:spcPts val="0"/>
              </a:spcBef>
              <a:buSzTx/>
              <a:buNone/>
              <a:defRPr sz="1800">
                <a:solidFill>
                  <a:srgbClr val="000000"/>
                </a:solidFill>
              </a:defRPr>
            </a:pPr>
            <a:r>
              <a:rPr sz="2000">
                <a:solidFill>
                  <a:srgbClr val="FFFFFF"/>
                </a:solidFill>
                <a:latin typeface="Tahoma"/>
                <a:ea typeface="Tahoma"/>
                <a:cs typeface="Tahoma"/>
                <a:sym typeface="Tahoma"/>
              </a:rPr>
              <a:t>que Cristo sea siempre</a:t>
            </a:r>
          </a:p>
          <a:p>
            <a:pPr lvl="0" marL="0" indent="0">
              <a:lnSpc>
                <a:spcPct val="100000"/>
              </a:lnSpc>
              <a:spcBef>
                <a:spcPts val="0"/>
              </a:spcBef>
              <a:buSzTx/>
              <a:buNone/>
              <a:defRPr sz="1800">
                <a:solidFill>
                  <a:srgbClr val="000000"/>
                </a:solidFill>
              </a:defRPr>
            </a:pPr>
            <a:r>
              <a:rPr sz="2000">
                <a:solidFill>
                  <a:srgbClr val="FFFFFF"/>
                </a:solidFill>
                <a:latin typeface="Tahoma"/>
                <a:ea typeface="Tahoma"/>
                <a:cs typeface="Tahoma"/>
                <a:sym typeface="Tahoma"/>
              </a:rPr>
              <a:t>más conocido y amado.”</a:t>
            </a:r>
          </a:p>
          <a:p>
            <a:pPr lvl="0" marL="0" indent="0">
              <a:lnSpc>
                <a:spcPct val="100000"/>
              </a:lnSpc>
              <a:spcBef>
                <a:spcPts val="0"/>
              </a:spcBef>
              <a:buSzTx/>
              <a:buNone/>
              <a:defRPr sz="1800">
                <a:solidFill>
                  <a:srgbClr val="000000"/>
                </a:solidFill>
              </a:defRPr>
            </a:pPr>
            <a:r>
              <a:rPr>
                <a:solidFill>
                  <a:srgbClr val="FFFFFF"/>
                </a:solidFill>
                <a:latin typeface="Tahoma"/>
                <a:ea typeface="Tahoma"/>
                <a:cs typeface="Tahoma"/>
                <a:sym typeface="Tahoma"/>
              </a:rPr>
              <a:t>Don Joao Pozzobon</a:t>
            </a:r>
          </a:p>
        </p:txBody>
      </p:sp>
      <p:sp>
        <p:nvSpPr>
          <p:cNvPr id="182" name="Shape 182"/>
          <p:cNvSpPr/>
          <p:nvPr/>
        </p:nvSpPr>
        <p:spPr>
          <a:xfrm>
            <a:off x="288816" y="418454"/>
            <a:ext cx="8216677" cy="10540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665226">
              <a:lnSpc>
                <a:spcPct val="90000"/>
              </a:lnSpc>
              <a:defRPr b="0" sz="1800">
                <a:solidFill>
                  <a:srgbClr val="000000"/>
                </a:solidFill>
              </a:defRPr>
            </a:pPr>
            <a:r>
              <a:rPr b="1" sz="2328">
                <a:solidFill>
                  <a:srgbClr val="FFFF00"/>
                </a:solidFill>
                <a:effectLst>
                  <a:outerShdw sx="100000" sy="100000" kx="0" ky="0" algn="b" rotWithShape="0" blurRad="12319" dist="24638" dir="2700000">
                    <a:srgbClr val="000000"/>
                  </a:outerShdw>
                </a:effectLst>
                <a:latin typeface="Tahoma"/>
                <a:ea typeface="Tahoma"/>
                <a:cs typeface="Tahoma"/>
                <a:sym typeface="Tahoma"/>
              </a:rPr>
              <a:t>THE GOAL IS TO EVANGELIZE</a:t>
            </a:r>
            <a:endParaRPr b="1" sz="2328">
              <a:solidFill>
                <a:srgbClr val="FFFF00"/>
              </a:solidFill>
              <a:effectLst>
                <a:outerShdw sx="100000" sy="100000" kx="0" ky="0" algn="b" rotWithShape="0" blurRad="12319" dist="24638" dir="2700000">
                  <a:srgbClr val="000000"/>
                </a:outerShdw>
              </a:effectLst>
              <a:latin typeface="Tahoma"/>
              <a:ea typeface="Tahoma"/>
              <a:cs typeface="Tahoma"/>
              <a:sym typeface="Tahoma"/>
            </a:endParaRPr>
          </a:p>
          <a:p>
            <a:pPr lvl="0" defTabSz="665226">
              <a:lnSpc>
                <a:spcPct val="90000"/>
              </a:lnSpc>
              <a:defRPr b="0" sz="1800">
                <a:solidFill>
                  <a:srgbClr val="000000"/>
                </a:solidFill>
              </a:defRPr>
            </a:pPr>
            <a:endParaRPr b="1" sz="2716">
              <a:solidFill>
                <a:srgbClr val="FFFF00"/>
              </a:solidFill>
              <a:effectLst>
                <a:outerShdw sx="100000" sy="100000" kx="0" ky="0" algn="b" rotWithShape="0" blurRad="12319" dist="24638" dir="2700000">
                  <a:srgbClr val="000000"/>
                </a:outerShdw>
              </a:effectLst>
              <a:latin typeface="Tahoma"/>
              <a:ea typeface="Tahoma"/>
              <a:cs typeface="Tahoma"/>
              <a:sym typeface="Tahoma"/>
            </a:endParaRPr>
          </a:p>
          <a:p>
            <a:pPr lvl="0" algn="r" defTabSz="665226">
              <a:lnSpc>
                <a:spcPct val="90000"/>
              </a:lnSpc>
              <a:defRPr b="0" sz="1800">
                <a:solidFill>
                  <a:srgbClr val="000000"/>
                </a:solidFill>
              </a:defRPr>
            </a:pPr>
            <a:r>
              <a:rPr b="1" sz="2328">
                <a:solidFill>
                  <a:srgbClr val="EAEAEA"/>
                </a:solidFill>
                <a:effectLst>
                  <a:outerShdw sx="100000" sy="100000" kx="0" ky="0" algn="b" rotWithShape="0" blurRad="12319" dist="24638" dir="2700000">
                    <a:srgbClr val="000000"/>
                  </a:outerShdw>
                </a:effectLst>
                <a:latin typeface="Tahoma"/>
                <a:ea typeface="Tahoma"/>
                <a:cs typeface="Tahoma"/>
                <a:sym typeface="Tahoma"/>
              </a:rPr>
              <a:t>LA META ES EVANGELIZAR</a:t>
            </a:r>
          </a:p>
        </p:txBody>
      </p:sp>
      <p:sp>
        <p:nvSpPr>
          <p:cNvPr id="183" name="Shape 183"/>
          <p:cNvSpPr/>
          <p:nvPr/>
        </p:nvSpPr>
        <p:spPr>
          <a:xfrm>
            <a:off x="273320" y="2601323"/>
            <a:ext cx="2308173" cy="343120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defTabSz="685800">
              <a:defRPr b="0" sz="1800">
                <a:solidFill>
                  <a:srgbClr val="000000"/>
                </a:solidFill>
              </a:defRPr>
            </a:pPr>
            <a:r>
              <a:rPr b="1" sz="2000">
                <a:solidFill>
                  <a:srgbClr val="FFFF00"/>
                </a:solidFill>
                <a:latin typeface="Tahoma"/>
                <a:ea typeface="Tahoma"/>
                <a:cs typeface="Tahoma"/>
                <a:sym typeface="Tahoma"/>
              </a:rPr>
              <a:t>“Everyday is a new beginning that occupies all my day so Christ can be known  and loved more and more everyday.”</a:t>
            </a:r>
            <a:endParaRPr b="1" sz="2000">
              <a:solidFill>
                <a:srgbClr val="FFFF00"/>
              </a:solidFill>
              <a:latin typeface="Tahoma"/>
              <a:ea typeface="Tahoma"/>
              <a:cs typeface="Tahoma"/>
              <a:sym typeface="Tahoma"/>
            </a:endParaRPr>
          </a:p>
          <a:p>
            <a:pPr lvl="0" defTabSz="685800">
              <a:defRPr b="0" sz="1800">
                <a:solidFill>
                  <a:srgbClr val="000000"/>
                </a:solidFill>
              </a:defRPr>
            </a:pPr>
            <a:r>
              <a:rPr b="1" sz="2000">
                <a:solidFill>
                  <a:srgbClr val="FFFF00"/>
                </a:solidFill>
                <a:latin typeface="Tahoma"/>
                <a:ea typeface="Tahoma"/>
                <a:cs typeface="Tahoma"/>
                <a:sym typeface="Tahoma"/>
              </a:rPr>
              <a:t> </a:t>
            </a:r>
            <a:r>
              <a:rPr b="1" sz="2400">
                <a:solidFill>
                  <a:srgbClr val="FFFF00"/>
                </a:solidFill>
                <a:latin typeface="Tahoma"/>
                <a:ea typeface="Tahoma"/>
                <a:cs typeface="Tahoma"/>
                <a:sym typeface="Tahoma"/>
              </a:rPr>
              <a:t>Mr. John Pozzobon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9" presetID="2" grpId="2" fill="hold">
                                  <p:stCondLst>
                                    <p:cond delay="0"/>
                                  </p:stCondLst>
                                  <p:iterate type="el" backwards="0">
                                    <p:tmAbs val="0"/>
                                  </p:iterate>
                                  <p:childTnLst>
                                    <p:set>
                                      <p:cBhvr>
                                        <p:cTn id="10" fill="hold"/>
                                        <p:tgtEl>
                                          <p:spTgt spid="180"/>
                                        </p:tgtEl>
                                        <p:attrNameLst>
                                          <p:attrName>style.visibility</p:attrName>
                                        </p:attrNameLst>
                                      </p:cBhvr>
                                      <p:to>
                                        <p:strVal val="visible"/>
                                      </p:to>
                                    </p:set>
                                    <p:anim calcmode="lin" valueType="num">
                                      <p:cBhvr>
                                        <p:cTn id="11" dur="500" fill="hold"/>
                                        <p:tgtEl>
                                          <p:spTgt spid="180"/>
                                        </p:tgtEl>
                                        <p:attrNameLst>
                                          <p:attrName>ppt_x</p:attrName>
                                        </p:attrNameLst>
                                      </p:cBhvr>
                                      <p:tavLst>
                                        <p:tav tm="0">
                                          <p:val>
                                            <p:strVal val="0-#ppt_w/2"/>
                                          </p:val>
                                        </p:tav>
                                        <p:tav tm="100000">
                                          <p:val>
                                            <p:strVal val="#ppt_x"/>
                                          </p:val>
                                        </p:tav>
                                      </p:tavLst>
                                    </p:anim>
                                    <p:anim calcmode="lin" valueType="num">
                                      <p:cBhvr>
                                        <p:cTn id="12" dur="500" fill="hold"/>
                                        <p:tgtEl>
                                          <p:spTgt spid="18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3" fill="hold">
                                  <p:stCondLst>
                                    <p:cond delay="0"/>
                                  </p:stCondLst>
                                  <p:iterate type="el" backwards="0">
                                    <p:tmAbs val="0"/>
                                  </p:iterate>
                                  <p:childTnLst>
                                    <p:set>
                                      <p:cBhvr>
                                        <p:cTn id="16" fill="hold"/>
                                        <p:tgtEl>
                                          <p:spTgt spid="183"/>
                                        </p:tgtEl>
                                        <p:attrNameLst>
                                          <p:attrName>style.visibility</p:attrName>
                                        </p:attrNameLst>
                                      </p:cBhvr>
                                      <p:to>
                                        <p:strVal val="visible"/>
                                      </p:to>
                                    </p:set>
                                  </p:childTnLst>
                                </p:cTn>
                              </p:par>
                            </p:childTnLst>
                          </p:cTn>
                        </p:par>
                        <p:par>
                          <p:cTn id="17" fill="hold">
                            <p:stCondLst>
                              <p:cond delay="0"/>
                            </p:stCondLst>
                            <p:childTnLst>
                              <p:par>
                                <p:cTn id="18" nodeType="afterEffect" presetClass="entr" presetSubtype="0" presetID="1" grpId="4" fill="hold">
                                  <p:stCondLst>
                                    <p:cond delay="0"/>
                                  </p:stCondLst>
                                  <p:iterate type="el" backwards="0">
                                    <p:tmAbs val="0"/>
                                  </p:iterate>
                                  <p:childTnLst>
                                    <p:set>
                                      <p:cBhvr>
                                        <p:cTn id="19" fill="hold"/>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2" grpId="1"/>
      <p:bldP build="whole" bldLvl="1" animBg="1" rev="0" advAuto="0" spid="181" grpId="4"/>
      <p:bldP build="whole" bldLvl="1" animBg="1" rev="0" advAuto="0" spid="180" grpId="2"/>
      <p:bldP build="whole" bldLvl="1" animBg="1" rev="0" advAuto="0" spid="183" grpId="3"/>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nvSpPr>
        <p:spPr>
          <a:xfrm>
            <a:off x="499779" y="2775355"/>
            <a:ext cx="3328303" cy="405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FF"/>
                </a:solidFill>
                <a:latin typeface="Tahoma"/>
                <a:ea typeface="Tahoma"/>
                <a:cs typeface="Tahoma"/>
                <a:sym typeface="Tahoma"/>
              </a:rPr>
              <a:t>Para volver a tener una FE VIVA, que se alimenta de la EUCARISTIA especialmente el día Domingo, </a:t>
            </a:r>
            <a:endParaRPr b="1" sz="2400">
              <a:solidFill>
                <a:srgbClr val="FFFF00"/>
              </a:solidFill>
              <a:latin typeface="Tahoma"/>
              <a:ea typeface="Tahoma"/>
              <a:cs typeface="Tahoma"/>
              <a:sym typeface="Tahoma"/>
            </a:endParaRPr>
          </a:p>
          <a:p>
            <a:pPr lvl="0">
              <a:defRPr b="0" sz="1800">
                <a:solidFill>
                  <a:srgbClr val="000000"/>
                </a:solidFill>
              </a:defRPr>
            </a:pPr>
            <a:r>
              <a:rPr b="1" sz="2000">
                <a:solidFill>
                  <a:srgbClr val="FFFFFF"/>
                </a:solidFill>
                <a:latin typeface="Tahoma"/>
                <a:ea typeface="Tahoma"/>
                <a:cs typeface="Tahoma"/>
                <a:sym typeface="Tahoma"/>
              </a:rPr>
              <a:t>de LOS SACRAMENTOS. </a:t>
            </a:r>
            <a:endParaRPr b="1" sz="2400">
              <a:solidFill>
                <a:srgbClr val="FFFF00"/>
              </a:solidFill>
              <a:latin typeface="Tahoma"/>
              <a:ea typeface="Tahoma"/>
              <a:cs typeface="Tahoma"/>
              <a:sym typeface="Tahoma"/>
            </a:endParaRPr>
          </a:p>
          <a:p>
            <a:pPr lvl="0">
              <a:defRPr b="0" sz="1800">
                <a:solidFill>
                  <a:srgbClr val="000000"/>
                </a:solidFill>
              </a:defRPr>
            </a:pPr>
            <a:endParaRPr b="1" sz="2000">
              <a:solidFill>
                <a:srgbClr val="FFFFFF"/>
              </a:solidFill>
              <a:latin typeface="Tahoma"/>
              <a:ea typeface="Tahoma"/>
              <a:cs typeface="Tahoma"/>
              <a:sym typeface="Tahoma"/>
            </a:endParaRPr>
          </a:p>
          <a:p>
            <a:pPr lvl="0">
              <a:defRPr b="0" sz="1800">
                <a:solidFill>
                  <a:srgbClr val="000000"/>
                </a:solidFill>
              </a:defRPr>
            </a:pPr>
            <a:r>
              <a:rPr b="1" sz="2000">
                <a:solidFill>
                  <a:srgbClr val="FFFFFF"/>
                </a:solidFill>
                <a:latin typeface="Tahoma"/>
                <a:ea typeface="Tahoma"/>
                <a:cs typeface="Tahoma"/>
                <a:sym typeface="Tahoma"/>
              </a:rPr>
              <a:t>Que el “PASO” de la Mater,</a:t>
            </a:r>
            <a:endParaRPr b="1" sz="2400">
              <a:solidFill>
                <a:srgbClr val="FFFF00"/>
              </a:solidFill>
              <a:latin typeface="Tahoma"/>
              <a:ea typeface="Tahoma"/>
              <a:cs typeface="Tahoma"/>
              <a:sym typeface="Tahoma"/>
            </a:endParaRPr>
          </a:p>
          <a:p>
            <a:pPr lvl="0">
              <a:defRPr b="0" sz="1800">
                <a:solidFill>
                  <a:srgbClr val="000000"/>
                </a:solidFill>
              </a:defRPr>
            </a:pPr>
            <a:r>
              <a:rPr b="1" sz="2000">
                <a:solidFill>
                  <a:srgbClr val="FFFFFF"/>
                </a:solidFill>
                <a:latin typeface="Tahoma"/>
                <a:ea typeface="Tahoma"/>
                <a:cs typeface="Tahoma"/>
                <a:sym typeface="Tahoma"/>
              </a:rPr>
              <a:t>ayude a que muchos hijos</a:t>
            </a:r>
            <a:endParaRPr b="1" sz="2400">
              <a:solidFill>
                <a:srgbClr val="FFFF00"/>
              </a:solidFill>
              <a:latin typeface="Tahoma"/>
              <a:ea typeface="Tahoma"/>
              <a:cs typeface="Tahoma"/>
              <a:sym typeface="Tahoma"/>
            </a:endParaRPr>
          </a:p>
          <a:p>
            <a:pPr lvl="0">
              <a:defRPr b="0" sz="1800">
                <a:solidFill>
                  <a:srgbClr val="000000"/>
                </a:solidFill>
              </a:defRPr>
            </a:pPr>
            <a:r>
              <a:rPr b="1" sz="2000">
                <a:solidFill>
                  <a:srgbClr val="FFFFFF"/>
                </a:solidFill>
                <a:latin typeface="Tahoma"/>
                <a:ea typeface="Tahoma"/>
                <a:cs typeface="Tahoma"/>
                <a:sym typeface="Tahoma"/>
              </a:rPr>
              <a:t>retornen a la Iglesia, a Dios. </a:t>
            </a:r>
          </a:p>
        </p:txBody>
      </p:sp>
      <p:sp>
        <p:nvSpPr>
          <p:cNvPr id="186" name="Shape 186"/>
          <p:cNvSpPr/>
          <p:nvPr/>
        </p:nvSpPr>
        <p:spPr>
          <a:xfrm>
            <a:off x="5346917" y="2486926"/>
            <a:ext cx="3161654" cy="3962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b="0" sz="1800">
                <a:solidFill>
                  <a:srgbClr val="000000"/>
                </a:solidFill>
              </a:defRPr>
            </a:pPr>
            <a:r>
              <a:rPr b="1" sz="2000">
                <a:solidFill>
                  <a:srgbClr val="FFFF00"/>
                </a:solidFill>
                <a:effectLst>
                  <a:outerShdw sx="100000" sy="100000" kx="0" ky="0" algn="b" rotWithShape="0" blurRad="38100" dist="38100" dir="2700000">
                    <a:srgbClr val="000000">
                      <a:alpha val="43137"/>
                    </a:srgbClr>
                  </a:outerShdw>
                </a:effectLst>
                <a:latin typeface="Tahoma"/>
                <a:ea typeface="Tahoma"/>
                <a:cs typeface="Tahoma"/>
                <a:sym typeface="Tahoma"/>
              </a:rPr>
              <a:t>To return to a LIVING FAITH, which is nourished by the Eucharist especially on Sundays,</a:t>
            </a:r>
            <a:endParaRPr b="1" sz="2400">
              <a:solidFill>
                <a:srgbClr val="000066"/>
              </a:solidFill>
              <a:latin typeface="Tahoma"/>
              <a:ea typeface="Tahoma"/>
              <a:cs typeface="Tahoma"/>
              <a:sym typeface="Tahoma"/>
            </a:endParaRPr>
          </a:p>
          <a:p>
            <a:pPr lvl="0">
              <a:defRPr b="0" sz="1800">
                <a:solidFill>
                  <a:srgbClr val="000000"/>
                </a:solidFill>
              </a:defRPr>
            </a:pPr>
            <a:r>
              <a:rPr b="1" sz="2000">
                <a:solidFill>
                  <a:srgbClr val="FFFF00"/>
                </a:solidFill>
                <a:effectLst>
                  <a:outerShdw sx="100000" sy="100000" kx="0" ky="0" algn="b" rotWithShape="0" blurRad="38100" dist="38100" dir="2700000">
                    <a:srgbClr val="000000">
                      <a:alpha val="43137"/>
                    </a:srgbClr>
                  </a:outerShdw>
                </a:effectLst>
                <a:latin typeface="Tahoma"/>
                <a:ea typeface="Tahoma"/>
                <a:cs typeface="Tahoma"/>
                <a:sym typeface="Tahoma"/>
              </a:rPr>
              <a:t>Nourished by  the SACRAMENTS. </a:t>
            </a:r>
            <a:endParaRPr b="1" sz="2400">
              <a:solidFill>
                <a:srgbClr val="000066"/>
              </a:solidFill>
              <a:latin typeface="Tahoma"/>
              <a:ea typeface="Tahoma"/>
              <a:cs typeface="Tahoma"/>
              <a:sym typeface="Tahoma"/>
            </a:endParaRPr>
          </a:p>
          <a:p>
            <a:pPr lvl="0">
              <a:defRPr b="0" sz="1800">
                <a:solidFill>
                  <a:srgbClr val="000000"/>
                </a:solidFill>
              </a:defRPr>
            </a:pPr>
            <a:endParaRPr b="1" sz="2000">
              <a:solidFill>
                <a:srgbClr val="FFFF00"/>
              </a:solidFill>
              <a:effectLst>
                <a:outerShdw sx="100000" sy="100000" kx="0" ky="0" algn="b" rotWithShape="0" blurRad="38100" dist="38100" dir="2700000">
                  <a:srgbClr val="000000">
                    <a:alpha val="43137"/>
                  </a:srgbClr>
                </a:outerShdw>
              </a:effectLst>
              <a:latin typeface="Tahoma"/>
              <a:ea typeface="Tahoma"/>
              <a:cs typeface="Tahoma"/>
              <a:sym typeface="Tahoma"/>
            </a:endParaRPr>
          </a:p>
          <a:p>
            <a:pPr lvl="0">
              <a:defRPr b="0" sz="1800">
                <a:solidFill>
                  <a:srgbClr val="000000"/>
                </a:solidFill>
              </a:defRPr>
            </a:pPr>
            <a:r>
              <a:rPr b="1" sz="2000">
                <a:solidFill>
                  <a:srgbClr val="FFFF00"/>
                </a:solidFill>
                <a:effectLst>
                  <a:outerShdw sx="100000" sy="100000" kx="0" ky="0" algn="b" rotWithShape="0" blurRad="38100" dist="38100" dir="2700000">
                    <a:srgbClr val="000000">
                      <a:alpha val="43137"/>
                    </a:srgbClr>
                  </a:outerShdw>
                </a:effectLst>
                <a:latin typeface="Tahoma"/>
                <a:ea typeface="Tahoma"/>
                <a:cs typeface="Tahoma"/>
                <a:sym typeface="Tahoma"/>
              </a:rPr>
              <a:t>May the " VISITATION " of the Blessed Mother,  help many children  return to the Church , return to God.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85"/>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 grpId="2"/>
      <p:bldP build="whole" bldLvl="1" animBg="1" rev="0" advAuto="0" spid="185"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body" idx="1"/>
          </p:nvPr>
        </p:nvSpPr>
        <p:spPr>
          <a:xfrm>
            <a:off x="6120079" y="2012196"/>
            <a:ext cx="2775948" cy="4114801"/>
          </a:xfrm>
          <a:prstGeom prst="rect">
            <a:avLst/>
          </a:prstGeom>
        </p:spPr>
        <p:txBody>
          <a:bodyPr lIns="0" tIns="0" rIns="0" bIns="0"/>
          <a:lstStyle/>
          <a:p>
            <a:pPr lvl="0" marL="0" indent="0">
              <a:lnSpc>
                <a:spcPct val="100000"/>
              </a:lnSpc>
              <a:spcBef>
                <a:spcPts val="0"/>
              </a:spcBef>
              <a:buSzTx/>
              <a:buNone/>
              <a:defRPr sz="1800">
                <a:solidFill>
                  <a:srgbClr val="000000"/>
                </a:solidFill>
              </a:defRPr>
            </a:pPr>
            <a:r>
              <a:rPr sz="2000">
                <a:solidFill>
                  <a:srgbClr val="FFFFFF"/>
                </a:solidFill>
                <a:effectLst>
                  <a:outerShdw sx="100000" sy="100000" kx="0" ky="0" algn="b" rotWithShape="0" blurRad="12700" dist="25400" dir="2700000">
                    <a:srgbClr val="000000"/>
                  </a:outerShdw>
                </a:effectLst>
              </a:rPr>
              <a:t>Don Joao pensaba así:</a:t>
            </a:r>
          </a:p>
          <a:p>
            <a:pPr lvl="0" marL="0" indent="0">
              <a:lnSpc>
                <a:spcPct val="100000"/>
              </a:lnSpc>
              <a:spcBef>
                <a:spcPts val="0"/>
              </a:spcBef>
              <a:buSzTx/>
              <a:buNone/>
              <a:defRPr sz="1800">
                <a:solidFill>
                  <a:srgbClr val="000000"/>
                </a:solidFill>
              </a:defRPr>
            </a:pPr>
            <a:r>
              <a:rPr sz="2000">
                <a:solidFill>
                  <a:srgbClr val="FFFFFF"/>
                </a:solidFill>
                <a:effectLst>
                  <a:outerShdw sx="100000" sy="100000" kx="0" ky="0" algn="b" rotWithShape="0" blurRad="12700" dist="25400" dir="2700000">
                    <a:srgbClr val="000000"/>
                  </a:outerShdw>
                </a:effectLst>
              </a:rPr>
              <a:t> </a:t>
            </a:r>
          </a:p>
          <a:p>
            <a:pPr lvl="0" marL="0" indent="0">
              <a:lnSpc>
                <a:spcPct val="100000"/>
              </a:lnSpc>
              <a:spcBef>
                <a:spcPts val="0"/>
              </a:spcBef>
              <a:buSzTx/>
              <a:buNone/>
              <a:defRPr sz="1800">
                <a:solidFill>
                  <a:srgbClr val="000000"/>
                </a:solidFill>
              </a:defRPr>
            </a:pPr>
            <a:r>
              <a:rPr sz="2000">
                <a:solidFill>
                  <a:srgbClr val="FFFFFF"/>
                </a:solidFill>
                <a:effectLst>
                  <a:outerShdw sx="100000" sy="100000" kx="0" ky="0" algn="b" rotWithShape="0" blurRad="12700" dist="25400" dir="2700000">
                    <a:srgbClr val="000000"/>
                  </a:outerShdw>
                </a:effectLst>
              </a:rPr>
              <a:t>“Veinte años atrás,</a:t>
            </a:r>
          </a:p>
          <a:p>
            <a:pPr lvl="0" marL="0" indent="0">
              <a:lnSpc>
                <a:spcPct val="100000"/>
              </a:lnSpc>
              <a:spcBef>
                <a:spcPts val="0"/>
              </a:spcBef>
              <a:buSzTx/>
              <a:buNone/>
              <a:defRPr sz="1800">
                <a:solidFill>
                  <a:srgbClr val="000000"/>
                </a:solidFill>
              </a:defRPr>
            </a:pPr>
            <a:r>
              <a:rPr sz="2000">
                <a:solidFill>
                  <a:srgbClr val="FFFFFF"/>
                </a:solidFill>
                <a:effectLst>
                  <a:outerShdw sx="100000" sy="100000" kx="0" ky="0" algn="b" rotWithShape="0" blurRad="12700" dist="25400" dir="2700000">
                    <a:srgbClr val="000000"/>
                  </a:outerShdw>
                </a:effectLst>
              </a:rPr>
              <a:t>humanamente era mas</a:t>
            </a:r>
          </a:p>
          <a:p>
            <a:pPr lvl="0" marL="0" indent="0">
              <a:lnSpc>
                <a:spcPct val="100000"/>
              </a:lnSpc>
              <a:spcBef>
                <a:spcPts val="0"/>
              </a:spcBef>
              <a:buSzTx/>
              <a:buNone/>
              <a:defRPr sz="1800">
                <a:solidFill>
                  <a:srgbClr val="000000"/>
                </a:solidFill>
              </a:defRPr>
            </a:pPr>
            <a:r>
              <a:rPr sz="2000">
                <a:solidFill>
                  <a:srgbClr val="FFFFFF"/>
                </a:solidFill>
                <a:effectLst>
                  <a:outerShdw sx="100000" sy="100000" kx="0" ky="0" algn="b" rotWithShape="0" blurRad="12700" dist="25400" dir="2700000">
                    <a:srgbClr val="000000"/>
                  </a:outerShdw>
                </a:effectLst>
              </a:rPr>
              <a:t>joven y hoy soy mas viejo.</a:t>
            </a:r>
          </a:p>
          <a:p>
            <a:pPr lvl="0" marL="0" indent="0">
              <a:lnSpc>
                <a:spcPct val="100000"/>
              </a:lnSpc>
              <a:spcBef>
                <a:spcPts val="0"/>
              </a:spcBef>
              <a:buSzTx/>
              <a:buNone/>
              <a:defRPr sz="1800">
                <a:solidFill>
                  <a:srgbClr val="000000"/>
                </a:solidFill>
              </a:defRPr>
            </a:pPr>
            <a:endParaRPr sz="2000">
              <a:solidFill>
                <a:srgbClr val="FFFFFF"/>
              </a:solidFill>
              <a:effectLst>
                <a:outerShdw sx="100000" sy="100000" kx="0" ky="0" algn="b" rotWithShape="0" blurRad="12700" dist="25400" dir="2700000">
                  <a:srgbClr val="000000"/>
                </a:outerShdw>
              </a:effectLst>
            </a:endParaRPr>
          </a:p>
          <a:p>
            <a:pPr lvl="0" marL="0" indent="0">
              <a:lnSpc>
                <a:spcPct val="100000"/>
              </a:lnSpc>
              <a:spcBef>
                <a:spcPts val="0"/>
              </a:spcBef>
              <a:buSzTx/>
              <a:buNone/>
              <a:defRPr sz="1800">
                <a:solidFill>
                  <a:srgbClr val="000000"/>
                </a:solidFill>
              </a:defRPr>
            </a:pPr>
            <a:r>
              <a:rPr sz="2000">
                <a:solidFill>
                  <a:srgbClr val="FFFFFF"/>
                </a:solidFill>
                <a:effectLst>
                  <a:outerShdw sx="100000" sy="100000" kx="0" ky="0" algn="b" rotWithShape="0" blurRad="12700" dist="25400" dir="2700000">
                    <a:srgbClr val="000000"/>
                  </a:outerShdw>
                </a:effectLst>
              </a:rPr>
              <a:t>Pero, veinte años atrás,</a:t>
            </a:r>
          </a:p>
          <a:p>
            <a:pPr lvl="0" marL="0" indent="0">
              <a:lnSpc>
                <a:spcPct val="100000"/>
              </a:lnSpc>
              <a:spcBef>
                <a:spcPts val="0"/>
              </a:spcBef>
              <a:buSzTx/>
              <a:buNone/>
              <a:defRPr sz="1800">
                <a:solidFill>
                  <a:srgbClr val="000000"/>
                </a:solidFill>
              </a:defRPr>
            </a:pPr>
            <a:r>
              <a:rPr sz="2000">
                <a:solidFill>
                  <a:srgbClr val="FFFFFF"/>
                </a:solidFill>
                <a:effectLst>
                  <a:outerShdw sx="100000" sy="100000" kx="0" ky="0" algn="b" rotWithShape="0" blurRad="12700" dist="25400" dir="2700000">
                    <a:srgbClr val="000000"/>
                  </a:outerShdw>
                </a:effectLst>
              </a:rPr>
              <a:t>espiritualmente era un viejito  y hoy estoy rejuvenecido.”</a:t>
            </a:r>
          </a:p>
        </p:txBody>
      </p:sp>
      <p:pic>
        <p:nvPicPr>
          <p:cNvPr id="189" name="image23.png"/>
          <p:cNvPicPr/>
          <p:nvPr/>
        </p:nvPicPr>
        <p:blipFill>
          <a:blip r:embed="rId2">
            <a:extLst/>
          </a:blip>
          <a:stretch>
            <a:fillRect/>
          </a:stretch>
        </p:blipFill>
        <p:spPr>
          <a:xfrm>
            <a:off x="-1433806" y="490671"/>
            <a:ext cx="4911728" cy="5875339"/>
          </a:xfrm>
          <a:prstGeom prst="rect">
            <a:avLst/>
          </a:prstGeom>
          <a:ln w="12700">
            <a:miter lim="400000"/>
          </a:ln>
        </p:spPr>
      </p:pic>
      <p:sp>
        <p:nvSpPr>
          <p:cNvPr id="190" name="Shape 190"/>
          <p:cNvSpPr/>
          <p:nvPr/>
        </p:nvSpPr>
        <p:spPr>
          <a:xfrm>
            <a:off x="449451" y="259476"/>
            <a:ext cx="8446576" cy="13106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96111">
              <a:lnSpc>
                <a:spcPct val="90000"/>
              </a:lnSpc>
              <a:defRPr b="0" sz="1800">
                <a:solidFill>
                  <a:srgbClr val="000000"/>
                </a:solidFill>
              </a:defRPr>
            </a:pPr>
            <a:r>
              <a:rPr b="1" sz="2800">
                <a:solidFill>
                  <a:srgbClr val="FFFF00"/>
                </a:solidFill>
              </a:rPr>
              <a:t>FOR THIS JOB AGE IS NOT AN ISSUE</a:t>
            </a:r>
            <a:endParaRPr b="1" sz="2800">
              <a:solidFill>
                <a:srgbClr val="FFFF00"/>
              </a:solidFill>
            </a:endParaRPr>
          </a:p>
          <a:p>
            <a:pPr lvl="0" defTabSz="896111">
              <a:lnSpc>
                <a:spcPct val="90000"/>
              </a:lnSpc>
              <a:defRPr b="0" sz="1800">
                <a:solidFill>
                  <a:srgbClr val="000000"/>
                </a:solidFill>
              </a:defRPr>
            </a:pPr>
            <a:endParaRPr b="1" sz="1000">
              <a:solidFill>
                <a:srgbClr val="FFFF00"/>
              </a:solidFill>
            </a:endParaRPr>
          </a:p>
          <a:p>
            <a:pPr lvl="0" algn="r" defTabSz="896111">
              <a:lnSpc>
                <a:spcPct val="90000"/>
              </a:lnSpc>
              <a:defRPr b="0" sz="1800">
                <a:solidFill>
                  <a:srgbClr val="000000"/>
                </a:solidFill>
              </a:defRPr>
            </a:pPr>
            <a:r>
              <a:rPr b="1" sz="2800">
                <a:solidFill>
                  <a:srgbClr val="EAEAEA"/>
                </a:solidFill>
              </a:rPr>
              <a:t>PARA ESTO NO IMPORTA LA EDAD</a:t>
            </a:r>
            <a:endParaRPr b="1" sz="2800">
              <a:solidFill>
                <a:srgbClr val="FFFF00"/>
              </a:solidFill>
            </a:endParaRPr>
          </a:p>
        </p:txBody>
      </p:sp>
      <p:sp>
        <p:nvSpPr>
          <p:cNvPr id="191" name="Shape 191"/>
          <p:cNvSpPr/>
          <p:nvPr/>
        </p:nvSpPr>
        <p:spPr>
          <a:xfrm>
            <a:off x="2614883" y="2009617"/>
            <a:ext cx="2775948" cy="41148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defTabSz="685800">
              <a:defRPr b="0" sz="1800">
                <a:solidFill>
                  <a:srgbClr val="000000"/>
                </a:solidFill>
              </a:defRPr>
            </a:pPr>
            <a:r>
              <a:rPr b="1" i="1" sz="2000">
                <a:solidFill>
                  <a:srgbClr val="FFFF00"/>
                </a:solidFill>
                <a:effectLst>
                  <a:outerShdw sx="100000" sy="100000" kx="0" ky="0" algn="b" rotWithShape="0" blurRad="12700" dist="25400" dir="2700000">
                    <a:srgbClr val="000000"/>
                  </a:outerShdw>
                </a:effectLst>
              </a:rPr>
              <a:t>Don Joao used to say</a:t>
            </a:r>
            <a:r>
              <a:rPr b="1" sz="2000">
                <a:solidFill>
                  <a:srgbClr val="FFFF00"/>
                </a:solidFill>
                <a:effectLst>
                  <a:outerShdw sx="100000" sy="100000" kx="0" ky="0" algn="b" rotWithShape="0" blurRad="12700" dist="25400" dir="2700000">
                    <a:srgbClr val="000000"/>
                  </a:outerShdw>
                </a:effectLst>
              </a:rPr>
              <a:t>:</a:t>
            </a:r>
            <a:endParaRPr b="1" sz="2000">
              <a:solidFill>
                <a:srgbClr val="FFFF00"/>
              </a:solidFill>
              <a:effectLst>
                <a:outerShdw sx="100000" sy="100000" kx="0" ky="0" algn="b" rotWithShape="0" blurRad="12700" dist="25400" dir="2700000">
                  <a:srgbClr val="000000"/>
                </a:outerShdw>
              </a:effectLst>
            </a:endParaRPr>
          </a:p>
          <a:p>
            <a:pPr lvl="0" defTabSz="685800">
              <a:defRPr b="0" sz="1800">
                <a:solidFill>
                  <a:srgbClr val="000000"/>
                </a:solidFill>
              </a:defRPr>
            </a:pPr>
            <a:r>
              <a:rPr b="1" sz="2000">
                <a:solidFill>
                  <a:srgbClr val="FFFF00"/>
                </a:solidFill>
                <a:effectLst>
                  <a:outerShdw sx="100000" sy="100000" kx="0" ky="0" algn="b" rotWithShape="0" blurRad="12700" dist="25400" dir="2700000">
                    <a:srgbClr val="000000"/>
                  </a:outerShdw>
                </a:effectLst>
              </a:rPr>
              <a:t> </a:t>
            </a:r>
            <a:endParaRPr b="1" sz="2000">
              <a:solidFill>
                <a:srgbClr val="FFFF00"/>
              </a:solidFill>
              <a:effectLst>
                <a:outerShdw sx="100000" sy="100000" kx="0" ky="0" algn="b" rotWithShape="0" blurRad="12700" dist="25400" dir="2700000">
                  <a:srgbClr val="000000"/>
                </a:outerShdw>
              </a:effectLst>
            </a:endParaRPr>
          </a:p>
          <a:p>
            <a:pPr lvl="0" defTabSz="685800">
              <a:defRPr b="0" sz="1800">
                <a:solidFill>
                  <a:srgbClr val="000000"/>
                </a:solidFill>
              </a:defRPr>
            </a:pPr>
            <a:r>
              <a:rPr b="1" sz="2000">
                <a:solidFill>
                  <a:srgbClr val="FFFF00"/>
                </a:solidFill>
                <a:effectLst>
                  <a:outerShdw sx="100000" sy="100000" kx="0" ky="0" algn="b" rotWithShape="0" blurRad="12700" dist="25400" dir="2700000">
                    <a:srgbClr val="000000"/>
                  </a:outerShdw>
                </a:effectLst>
              </a:rPr>
              <a:t>“Twenty years ago, in the human sense I was younger, today I am older.</a:t>
            </a:r>
            <a:endParaRPr b="1" sz="2000">
              <a:solidFill>
                <a:srgbClr val="FFFF00"/>
              </a:solidFill>
              <a:effectLst>
                <a:outerShdw sx="100000" sy="100000" kx="0" ky="0" algn="b" rotWithShape="0" blurRad="12700" dist="25400" dir="2700000">
                  <a:srgbClr val="000000"/>
                </a:outerShdw>
              </a:effectLst>
            </a:endParaRPr>
          </a:p>
          <a:p>
            <a:pPr lvl="0" defTabSz="685800">
              <a:defRPr b="0" sz="1800">
                <a:solidFill>
                  <a:srgbClr val="000000"/>
                </a:solidFill>
              </a:defRPr>
            </a:pPr>
            <a:endParaRPr b="1" sz="2000">
              <a:solidFill>
                <a:srgbClr val="FFFF00"/>
              </a:solidFill>
              <a:effectLst>
                <a:outerShdw sx="100000" sy="100000" kx="0" ky="0" algn="b" rotWithShape="0" blurRad="12700" dist="25400" dir="2700000">
                  <a:srgbClr val="000000"/>
                </a:outerShdw>
              </a:effectLst>
            </a:endParaRPr>
          </a:p>
          <a:p>
            <a:pPr lvl="0" defTabSz="685800">
              <a:defRPr b="0" sz="1800">
                <a:solidFill>
                  <a:srgbClr val="000000"/>
                </a:solidFill>
              </a:defRPr>
            </a:pPr>
            <a:r>
              <a:rPr b="1" sz="2000">
                <a:solidFill>
                  <a:srgbClr val="FFFF00"/>
                </a:solidFill>
                <a:effectLst>
                  <a:outerShdw sx="100000" sy="100000" kx="0" ky="0" algn="b" rotWithShape="0" blurRad="12700" dist="25400" dir="2700000">
                    <a:srgbClr val="000000"/>
                  </a:outerShdw>
                </a:effectLst>
              </a:rPr>
              <a:t>However, twenty years ago spiritually I was an old man, today I am rejuvenated.”</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91"/>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88">
                                            <p:bg/>
                                          </p:spTgt>
                                        </p:tgtEl>
                                        <p:attrNameLst>
                                          <p:attrName>style.visibility</p:attrName>
                                        </p:attrNameLst>
                                      </p:cBhvr>
                                      <p:to>
                                        <p:strVal val="visible"/>
                                      </p:to>
                                    </p:set>
                                  </p:childTnLst>
                                </p:cTn>
                              </p:par>
                              <p:par>
                                <p:cTn id="10" presetClass="entr" presetSubtype="0" presetID="1" grpId="2" fill="hold">
                                  <p:stCondLst>
                                    <p:cond delay="0"/>
                                  </p:stCondLst>
                                  <p:iterate type="el" backwards="0">
                                    <p:tmAbs val="0"/>
                                  </p:iterate>
                                  <p:childTnLst>
                                    <p:set>
                                      <p:cBhvr>
                                        <p:cTn id="11" fill="hold"/>
                                        <p:tgtEl>
                                          <p:spTgt spid="188">
                                            <p:txEl>
                                              <p:pRg st="0" end="0"/>
                                            </p:txEl>
                                          </p:spTgt>
                                        </p:tgtEl>
                                        <p:attrNameLst>
                                          <p:attrName>style.visibility</p:attrName>
                                        </p:attrNameLst>
                                      </p:cBhvr>
                                      <p:to>
                                        <p:strVal val="visible"/>
                                      </p:to>
                                    </p:set>
                                  </p:childTnLst>
                                </p:cTn>
                              </p:par>
                            </p:childTnLst>
                          </p:cTn>
                        </p:par>
                        <p:par>
                          <p:cTn id="12" fill="hold">
                            <p:stCondLst>
                              <p:cond delay="0"/>
                            </p:stCondLst>
                            <p:childTnLst>
                              <p:par>
                                <p:cTn id="13" nodeType="afterEffect" presetClass="entr" presetSubtype="0" presetID="1" grpId="2" fill="hold">
                                  <p:stCondLst>
                                    <p:cond delay="0"/>
                                  </p:stCondLst>
                                  <p:iterate type="el" backwards="0">
                                    <p:tmAbs val="0"/>
                                  </p:iterate>
                                  <p:childTnLst>
                                    <p:set>
                                      <p:cBhvr>
                                        <p:cTn id="14" fill="hold"/>
                                        <p:tgtEl>
                                          <p:spTgt spid="188">
                                            <p:txEl>
                                              <p:pRg st="1" end="1"/>
                                            </p:txEl>
                                          </p:spTgt>
                                        </p:tgtEl>
                                        <p:attrNameLst>
                                          <p:attrName>style.visibility</p:attrName>
                                        </p:attrNameLst>
                                      </p:cBhvr>
                                      <p:to>
                                        <p:strVal val="visible"/>
                                      </p:to>
                                    </p:set>
                                  </p:childTnLst>
                                </p:cTn>
                              </p:par>
                            </p:childTnLst>
                          </p:cTn>
                        </p:par>
                        <p:par>
                          <p:cTn id="15" fill="hold">
                            <p:stCondLst>
                              <p:cond delay="0"/>
                            </p:stCondLst>
                            <p:childTnLst>
                              <p:par>
                                <p:cTn id="16" nodeType="afterEffect" presetClass="entr" presetSubtype="0" presetID="1" grpId="2" fill="hold">
                                  <p:stCondLst>
                                    <p:cond delay="0"/>
                                  </p:stCondLst>
                                  <p:iterate type="el" backwards="0">
                                    <p:tmAbs val="0"/>
                                  </p:iterate>
                                  <p:childTnLst>
                                    <p:set>
                                      <p:cBhvr>
                                        <p:cTn id="17" fill="hold"/>
                                        <p:tgtEl>
                                          <p:spTgt spid="188">
                                            <p:txEl>
                                              <p:pRg st="2" end="2"/>
                                            </p:txEl>
                                          </p:spTgt>
                                        </p:tgtEl>
                                        <p:attrNameLst>
                                          <p:attrName>style.visibility</p:attrName>
                                        </p:attrNameLst>
                                      </p:cBhvr>
                                      <p:to>
                                        <p:strVal val="visible"/>
                                      </p:to>
                                    </p:set>
                                  </p:childTnLst>
                                </p:cTn>
                              </p:par>
                            </p:childTnLst>
                          </p:cTn>
                        </p:par>
                        <p:par>
                          <p:cTn id="18" fill="hold">
                            <p:stCondLst>
                              <p:cond delay="0"/>
                            </p:stCondLst>
                            <p:childTnLst>
                              <p:par>
                                <p:cTn id="19" nodeType="afterEffect" presetClass="entr" presetSubtype="0" presetID="1" grpId="2" fill="hold">
                                  <p:stCondLst>
                                    <p:cond delay="0"/>
                                  </p:stCondLst>
                                  <p:iterate type="el" backwards="0">
                                    <p:tmAbs val="0"/>
                                  </p:iterate>
                                  <p:childTnLst>
                                    <p:set>
                                      <p:cBhvr>
                                        <p:cTn id="20" fill="hold"/>
                                        <p:tgtEl>
                                          <p:spTgt spid="188">
                                            <p:txEl>
                                              <p:pRg st="3" end="3"/>
                                            </p:txEl>
                                          </p:spTgt>
                                        </p:tgtEl>
                                        <p:attrNameLst>
                                          <p:attrName>style.visibility</p:attrName>
                                        </p:attrNameLst>
                                      </p:cBhvr>
                                      <p:to>
                                        <p:strVal val="visible"/>
                                      </p:to>
                                    </p:set>
                                  </p:childTnLst>
                                </p:cTn>
                              </p:par>
                            </p:childTnLst>
                          </p:cTn>
                        </p:par>
                        <p:par>
                          <p:cTn id="21" fill="hold">
                            <p:stCondLst>
                              <p:cond delay="0"/>
                            </p:stCondLst>
                            <p:childTnLst>
                              <p:par>
                                <p:cTn id="22" nodeType="afterEffect" presetClass="entr" presetSubtype="0" presetID="1" grpId="2" fill="hold">
                                  <p:stCondLst>
                                    <p:cond delay="0"/>
                                  </p:stCondLst>
                                  <p:iterate type="el" backwards="0">
                                    <p:tmAbs val="0"/>
                                  </p:iterate>
                                  <p:childTnLst>
                                    <p:set>
                                      <p:cBhvr>
                                        <p:cTn id="23" fill="hold"/>
                                        <p:tgtEl>
                                          <p:spTgt spid="188">
                                            <p:txEl>
                                              <p:pRg st="4" end="4"/>
                                            </p:txEl>
                                          </p:spTgt>
                                        </p:tgtEl>
                                        <p:attrNameLst>
                                          <p:attrName>style.visibility</p:attrName>
                                        </p:attrNameLst>
                                      </p:cBhvr>
                                      <p:to>
                                        <p:strVal val="visible"/>
                                      </p:to>
                                    </p:set>
                                  </p:childTnLst>
                                </p:cTn>
                              </p:par>
                            </p:childTnLst>
                          </p:cTn>
                        </p:par>
                        <p:par>
                          <p:cTn id="24" fill="hold">
                            <p:stCondLst>
                              <p:cond delay="0"/>
                            </p:stCondLst>
                            <p:childTnLst>
                              <p:par>
                                <p:cTn id="25" nodeType="afterEffect" presetClass="entr" presetSubtype="0" presetID="1" grpId="2" fill="hold">
                                  <p:stCondLst>
                                    <p:cond delay="0"/>
                                  </p:stCondLst>
                                  <p:iterate type="el" backwards="0">
                                    <p:tmAbs val="0"/>
                                  </p:iterate>
                                  <p:childTnLst>
                                    <p:set>
                                      <p:cBhvr>
                                        <p:cTn id="26" fill="hold"/>
                                        <p:tgtEl>
                                          <p:spTgt spid="188">
                                            <p:txEl>
                                              <p:pRg st="5" end="5"/>
                                            </p:txEl>
                                          </p:spTgt>
                                        </p:tgtEl>
                                        <p:attrNameLst>
                                          <p:attrName>style.visibility</p:attrName>
                                        </p:attrNameLst>
                                      </p:cBhvr>
                                      <p:to>
                                        <p:strVal val="visible"/>
                                      </p:to>
                                    </p:set>
                                  </p:childTnLst>
                                </p:cTn>
                              </p:par>
                            </p:childTnLst>
                          </p:cTn>
                        </p:par>
                        <p:par>
                          <p:cTn id="27" fill="hold">
                            <p:stCondLst>
                              <p:cond delay="0"/>
                            </p:stCondLst>
                            <p:childTnLst>
                              <p:par>
                                <p:cTn id="28" nodeType="afterEffect" presetClass="entr" presetSubtype="0" presetID="1" grpId="2" fill="hold">
                                  <p:stCondLst>
                                    <p:cond delay="0"/>
                                  </p:stCondLst>
                                  <p:iterate type="el" backwards="0">
                                    <p:tmAbs val="0"/>
                                  </p:iterate>
                                  <p:childTnLst>
                                    <p:set>
                                      <p:cBhvr>
                                        <p:cTn id="29" fill="hold"/>
                                        <p:tgtEl>
                                          <p:spTgt spid="188">
                                            <p:txEl>
                                              <p:pRg st="6" end="6"/>
                                            </p:txEl>
                                          </p:spTgt>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2" fill="hold">
                                  <p:stCondLst>
                                    <p:cond delay="0"/>
                                  </p:stCondLst>
                                  <p:iterate type="el" backwards="0">
                                    <p:tmAbs val="0"/>
                                  </p:iterate>
                                  <p:childTnLst>
                                    <p:set>
                                      <p:cBhvr>
                                        <p:cTn id="32" fill="hold"/>
                                        <p:tgtEl>
                                          <p:spTgt spid="188">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 grpId="1"/>
      <p:bldP build="p" bldLvl="5" animBg="1" rev="0" advAuto="0" spid="188" grpId="2"/>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 name="image24.png"/>
          <p:cNvPicPr/>
          <p:nvPr/>
        </p:nvPicPr>
        <p:blipFill>
          <a:blip r:embed="rId2">
            <a:extLst/>
          </a:blip>
          <a:srcRect l="18750" t="17158" r="22490" b="27172"/>
          <a:stretch>
            <a:fillRect/>
          </a:stretch>
        </p:blipFill>
        <p:spPr>
          <a:xfrm>
            <a:off x="714236" y="1000466"/>
            <a:ext cx="4508693" cy="4124723"/>
          </a:xfrm>
          <a:prstGeom prst="rect">
            <a:avLst/>
          </a:prstGeom>
          <a:ln w="12700">
            <a:miter lim="400000"/>
          </a:ln>
        </p:spPr>
      </p:pic>
      <p:sp>
        <p:nvSpPr>
          <p:cNvPr id="194" name="Shape 194"/>
          <p:cNvSpPr/>
          <p:nvPr>
            <p:ph type="body" idx="1"/>
          </p:nvPr>
        </p:nvSpPr>
        <p:spPr>
          <a:xfrm>
            <a:off x="5672375" y="1218392"/>
            <a:ext cx="3118067" cy="3425126"/>
          </a:xfrm>
          <a:prstGeom prst="rect">
            <a:avLst/>
          </a:prstGeom>
        </p:spPr>
        <p:txBody>
          <a:bodyPr lIns="0" tIns="0" rIns="0" bIns="0"/>
          <a:lstStyle/>
          <a:p>
            <a:pPr lvl="0" marL="0" indent="0" defTabSz="780531">
              <a:lnSpc>
                <a:spcPct val="80000"/>
              </a:lnSpc>
              <a:spcBef>
                <a:spcPts val="400"/>
              </a:spcBef>
              <a:buSzTx/>
              <a:buNone/>
              <a:defRPr sz="1800">
                <a:solidFill>
                  <a:srgbClr val="000000"/>
                </a:solidFill>
              </a:defRPr>
            </a:pPr>
            <a:r>
              <a:rPr sz="1746">
                <a:solidFill>
                  <a:srgbClr val="FFFFFF"/>
                </a:solidFill>
                <a:latin typeface="Tahoma"/>
                <a:ea typeface="Tahoma"/>
                <a:cs typeface="Tahoma"/>
                <a:sym typeface="Tahoma"/>
              </a:rPr>
              <a:t>"Yo siempre me trasladaba en espíritu al Santuario original, </a:t>
            </a:r>
            <a:endParaRPr sz="1746"/>
          </a:p>
          <a:p>
            <a:pPr lvl="0" marL="0" indent="0" defTabSz="780531">
              <a:lnSpc>
                <a:spcPct val="80000"/>
              </a:lnSpc>
              <a:spcBef>
                <a:spcPts val="400"/>
              </a:spcBef>
              <a:buSzTx/>
              <a:buNone/>
              <a:defRPr sz="1800">
                <a:solidFill>
                  <a:srgbClr val="000000"/>
                </a:solidFill>
              </a:defRPr>
            </a:pPr>
            <a:r>
              <a:rPr sz="1746">
                <a:solidFill>
                  <a:srgbClr val="FFFFFF"/>
                </a:solidFill>
                <a:latin typeface="Tahoma"/>
                <a:ea typeface="Tahoma"/>
                <a:cs typeface="Tahoma"/>
                <a:sym typeface="Tahoma"/>
              </a:rPr>
              <a:t>como un pequeño alumno del P. Kentenich, </a:t>
            </a:r>
            <a:endParaRPr sz="1746"/>
          </a:p>
          <a:p>
            <a:pPr lvl="0" marL="0" indent="0" defTabSz="780531">
              <a:lnSpc>
                <a:spcPct val="80000"/>
              </a:lnSpc>
              <a:spcBef>
                <a:spcPts val="400"/>
              </a:spcBef>
              <a:buSzTx/>
              <a:buNone/>
              <a:defRPr sz="1800">
                <a:solidFill>
                  <a:srgbClr val="000000"/>
                </a:solidFill>
              </a:defRPr>
            </a:pPr>
            <a:r>
              <a:rPr sz="1746">
                <a:solidFill>
                  <a:srgbClr val="FFFFFF"/>
                </a:solidFill>
                <a:latin typeface="Tahoma"/>
                <a:ea typeface="Tahoma"/>
                <a:cs typeface="Tahoma"/>
                <a:sym typeface="Tahoma"/>
              </a:rPr>
              <a:t>para poder vivir aquella espiritualidad como los primeros jóvenes. </a:t>
            </a:r>
            <a:endParaRPr sz="1746"/>
          </a:p>
          <a:p>
            <a:pPr lvl="0" marL="0" indent="0" defTabSz="780531">
              <a:lnSpc>
                <a:spcPct val="80000"/>
              </a:lnSpc>
              <a:spcBef>
                <a:spcPts val="400"/>
              </a:spcBef>
              <a:buSzTx/>
              <a:buNone/>
              <a:defRPr sz="1800">
                <a:solidFill>
                  <a:srgbClr val="000000"/>
                </a:solidFill>
              </a:defRPr>
            </a:pPr>
            <a:r>
              <a:rPr sz="1746">
                <a:solidFill>
                  <a:srgbClr val="FFFFFF"/>
                </a:solidFill>
                <a:latin typeface="Tahoma"/>
                <a:ea typeface="Tahoma"/>
                <a:cs typeface="Tahoma"/>
                <a:sym typeface="Tahoma"/>
              </a:rPr>
              <a:t>Ese fue el origen y considero muy importante que esta </a:t>
            </a:r>
            <a:endParaRPr sz="1746"/>
          </a:p>
          <a:p>
            <a:pPr lvl="0" marL="0" indent="0" defTabSz="780531">
              <a:lnSpc>
                <a:spcPct val="80000"/>
              </a:lnSpc>
              <a:spcBef>
                <a:spcPts val="400"/>
              </a:spcBef>
              <a:buSzTx/>
              <a:buNone/>
              <a:defRPr sz="1800">
                <a:solidFill>
                  <a:srgbClr val="000000"/>
                </a:solidFill>
              </a:defRPr>
            </a:pPr>
            <a:r>
              <a:rPr sz="1746">
                <a:solidFill>
                  <a:srgbClr val="FFFFFF"/>
                </a:solidFill>
                <a:latin typeface="Tahoma"/>
                <a:ea typeface="Tahoma"/>
                <a:cs typeface="Tahoma"/>
                <a:sym typeface="Tahoma"/>
              </a:rPr>
              <a:t>Campaña  del Santo Rosario haya nacido del tronco del Santuario."                          </a:t>
            </a:r>
            <a:endParaRPr sz="1746"/>
          </a:p>
          <a:p>
            <a:pPr lvl="0" marL="0" indent="0" defTabSz="780531">
              <a:lnSpc>
                <a:spcPct val="80000"/>
              </a:lnSpc>
              <a:spcBef>
                <a:spcPts val="400"/>
              </a:spcBef>
              <a:buSzTx/>
              <a:buNone/>
              <a:defRPr sz="1800">
                <a:solidFill>
                  <a:srgbClr val="000000"/>
                </a:solidFill>
              </a:defRPr>
            </a:pPr>
            <a:r>
              <a:rPr sz="1746">
                <a:solidFill>
                  <a:srgbClr val="FFFFFF"/>
                </a:solidFill>
                <a:latin typeface="Tahoma"/>
                <a:ea typeface="Tahoma"/>
                <a:cs typeface="Tahoma"/>
                <a:sym typeface="Tahoma"/>
              </a:rPr>
              <a:t>                 Don Joao</a:t>
            </a:r>
            <a:br>
              <a:rPr sz="1746">
                <a:solidFill>
                  <a:srgbClr val="FFFFFF"/>
                </a:solidFill>
                <a:latin typeface="Tahoma"/>
                <a:ea typeface="Tahoma"/>
                <a:cs typeface="Tahoma"/>
                <a:sym typeface="Tahoma"/>
              </a:rPr>
            </a:br>
          </a:p>
        </p:txBody>
      </p:sp>
      <p:sp>
        <p:nvSpPr>
          <p:cNvPr id="195" name="Shape 195"/>
          <p:cNvSpPr/>
          <p:nvPr/>
        </p:nvSpPr>
        <p:spPr>
          <a:xfrm>
            <a:off x="170481" y="93264"/>
            <a:ext cx="8846478" cy="74771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637794">
              <a:lnSpc>
                <a:spcPct val="90000"/>
              </a:lnSpc>
              <a:defRPr b="0" sz="1800">
                <a:solidFill>
                  <a:srgbClr val="000000"/>
                </a:solidFill>
              </a:defRPr>
            </a:pPr>
            <a:r>
              <a:rPr b="1" sz="2604">
                <a:solidFill>
                  <a:srgbClr val="FFFF00"/>
                </a:solidFill>
                <a:effectLst>
                  <a:outerShdw sx="100000" sy="100000" kx="0" ky="0" algn="b" rotWithShape="0" blurRad="11811" dist="23622" dir="2700000">
                    <a:srgbClr val="000000"/>
                  </a:outerShdw>
                </a:effectLst>
              </a:rPr>
              <a:t> FROM THE SHRINE                       </a:t>
            </a:r>
            <a:r>
              <a:rPr b="1" sz="2604">
                <a:solidFill>
                  <a:srgbClr val="EAEAEA"/>
                </a:solidFill>
                <a:effectLst>
                  <a:outerShdw sx="100000" sy="100000" kx="0" ky="0" algn="b" rotWithShape="0" blurRad="11811" dist="23622" dir="2700000">
                    <a:srgbClr val="000000"/>
                  </a:outerShdw>
                </a:effectLst>
              </a:rPr>
              <a:t>DESDE EL SANTUARIO</a:t>
            </a:r>
            <a:r>
              <a:rPr b="1" sz="2604">
                <a:solidFill>
                  <a:srgbClr val="FFFF00"/>
                </a:solidFill>
                <a:effectLst>
                  <a:outerShdw sx="100000" sy="100000" kx="0" ky="0" algn="b" rotWithShape="0" blurRad="11811" dist="23622" dir="2700000">
                    <a:srgbClr val="000000"/>
                  </a:outerShdw>
                </a:effectLst>
              </a:rPr>
              <a:t> </a:t>
            </a:r>
          </a:p>
        </p:txBody>
      </p:sp>
      <p:sp>
        <p:nvSpPr>
          <p:cNvPr id="196" name="Shape 196"/>
          <p:cNvSpPr/>
          <p:nvPr/>
        </p:nvSpPr>
        <p:spPr>
          <a:xfrm>
            <a:off x="471910" y="5253161"/>
            <a:ext cx="7952872" cy="291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400">
                <a:solidFill>
                  <a:srgbClr val="FFFF00"/>
                </a:solidFill>
                <a:latin typeface="Tahoma"/>
                <a:ea typeface="Tahoma"/>
                <a:cs typeface="Tahoma"/>
                <a:sym typeface="Tahoma"/>
              </a:rPr>
              <a:t>“I always transported myself in spirit to the Original Shrine, as a small pupil from Fr. Kentenich, to live the spirituality of the first sodalists.</a:t>
            </a:r>
            <a:endParaRPr b="1" sz="2400">
              <a:solidFill>
                <a:srgbClr val="000066"/>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That was the origin and I consider very important that this Campaign of the Holy Rosary was born from the Shrine.”</a:t>
            </a:r>
            <a:endParaRPr b="1" sz="2400">
              <a:solidFill>
                <a:srgbClr val="000066"/>
              </a:solidFill>
              <a:latin typeface="Tahoma"/>
              <a:ea typeface="Tahoma"/>
              <a:cs typeface="Tahoma"/>
              <a:sym typeface="Tahoma"/>
            </a:endParaRPr>
          </a:p>
          <a:p>
            <a:pPr lvl="0">
              <a:defRPr b="0" sz="1800">
                <a:solidFill>
                  <a:srgbClr val="000000"/>
                </a:solidFill>
              </a:defRPr>
            </a:pPr>
            <a:r>
              <a:rPr b="1" sz="1600">
                <a:solidFill>
                  <a:srgbClr val="FFFF00"/>
                </a:solidFill>
                <a:latin typeface="Tahoma"/>
                <a:ea typeface="Tahoma"/>
                <a:cs typeface="Tahoma"/>
                <a:sym typeface="Tahoma"/>
              </a:rPr>
              <a:t>Deacon Pozzobon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193"/>
                                        </p:tgtEl>
                                        <p:attrNameLst>
                                          <p:attrName>style.visibility</p:attrName>
                                        </p:attrNameLst>
                                      </p:cBhvr>
                                      <p:to>
                                        <p:strVal val="visible"/>
                                      </p:to>
                                    </p:set>
                                    <p:anim calcmode="lin" valueType="num">
                                      <p:cBhvr>
                                        <p:cTn id="7" dur="1000" fill="hold"/>
                                        <p:tgtEl>
                                          <p:spTgt spid="193"/>
                                        </p:tgtEl>
                                        <p:attrNameLst>
                                          <p:attrName>ppt_x</p:attrName>
                                        </p:attrNameLst>
                                      </p:cBhvr>
                                      <p:tavLst>
                                        <p:tav tm="0">
                                          <p:val>
                                            <p:strVal val="0-#ppt_w/2"/>
                                          </p:val>
                                        </p:tav>
                                        <p:tav tm="100000">
                                          <p:val>
                                            <p:strVal val="#ppt_x"/>
                                          </p:val>
                                        </p:tav>
                                      </p:tavLst>
                                    </p:anim>
                                    <p:anim calcmode="lin" valueType="num">
                                      <p:cBhvr>
                                        <p:cTn id="8" dur="1000" fill="hold"/>
                                        <p:tgtEl>
                                          <p:spTgt spid="19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2" fill="hold">
                                  <p:stCondLst>
                                    <p:cond delay="0"/>
                                  </p:stCondLst>
                                  <p:iterate type="el" backwards="0">
                                    <p:tmAbs val="0"/>
                                  </p:iterate>
                                  <p:childTnLst>
                                    <p:set>
                                      <p:cBhvr>
                                        <p:cTn id="12" fill="hold"/>
                                        <p:tgtEl>
                                          <p:spTgt spid="196"/>
                                        </p:tgtEl>
                                        <p:attrNameLst>
                                          <p:attrName>style.visibility</p:attrName>
                                        </p:attrNameLst>
                                      </p:cBhvr>
                                      <p:to>
                                        <p:strVal val="visible"/>
                                      </p:to>
                                    </p:set>
                                  </p:childTnLst>
                                </p:cTn>
                              </p:par>
                            </p:childTnLst>
                          </p:cTn>
                        </p:par>
                        <p:par>
                          <p:cTn id="13" fill="hold">
                            <p:stCondLst>
                              <p:cond delay="0"/>
                            </p:stCondLst>
                            <p:childTnLst>
                              <p:par>
                                <p:cTn id="14" nodeType="afterEffect" presetClass="entr" presetSubtype="0" presetID="1" grpId="3" fill="hold">
                                  <p:stCondLst>
                                    <p:cond delay="0"/>
                                  </p:stCondLst>
                                  <p:iterate type="el" backwards="0">
                                    <p:tmAbs val="0"/>
                                  </p:iterate>
                                  <p:childTnLst>
                                    <p:set>
                                      <p:cBhvr>
                                        <p:cTn id="15" fill="hold"/>
                                        <p:tgtEl>
                                          <p:spTgt spid="194">
                                            <p:bg/>
                                          </p:spTgt>
                                        </p:tgtEl>
                                        <p:attrNameLst>
                                          <p:attrName>style.visibility</p:attrName>
                                        </p:attrNameLst>
                                      </p:cBhvr>
                                      <p:to>
                                        <p:strVal val="visible"/>
                                      </p:to>
                                    </p:set>
                                  </p:childTnLst>
                                </p:cTn>
                              </p:par>
                              <p:par>
                                <p:cTn id="16" presetClass="entr" presetSubtype="0" presetID="1" grpId="3" fill="hold">
                                  <p:stCondLst>
                                    <p:cond delay="0"/>
                                  </p:stCondLst>
                                  <p:iterate type="el" backwards="0">
                                    <p:tmAbs val="0"/>
                                  </p:iterate>
                                  <p:childTnLst>
                                    <p:set>
                                      <p:cBhvr>
                                        <p:cTn id="17" fill="hold"/>
                                        <p:tgtEl>
                                          <p:spTgt spid="194">
                                            <p:txEl>
                                              <p:pRg st="0" end="0"/>
                                            </p:txEl>
                                          </p:spTgt>
                                        </p:tgtEl>
                                        <p:attrNameLst>
                                          <p:attrName>style.visibility</p:attrName>
                                        </p:attrNameLst>
                                      </p:cBhvr>
                                      <p:to>
                                        <p:strVal val="visible"/>
                                      </p:to>
                                    </p:set>
                                  </p:childTnLst>
                                </p:cTn>
                              </p:par>
                            </p:childTnLst>
                          </p:cTn>
                        </p:par>
                        <p:par>
                          <p:cTn id="18" fill="hold">
                            <p:stCondLst>
                              <p:cond delay="0"/>
                            </p:stCondLst>
                            <p:childTnLst>
                              <p:par>
                                <p:cTn id="19" nodeType="afterEffect" presetClass="entr" presetSubtype="0" presetID="1" grpId="3" fill="hold">
                                  <p:stCondLst>
                                    <p:cond delay="0"/>
                                  </p:stCondLst>
                                  <p:iterate type="el" backwards="0">
                                    <p:tmAbs val="0"/>
                                  </p:iterate>
                                  <p:childTnLst>
                                    <p:set>
                                      <p:cBhvr>
                                        <p:cTn id="20" fill="hold"/>
                                        <p:tgtEl>
                                          <p:spTgt spid="194">
                                            <p:txEl>
                                              <p:pRg st="1" end="1"/>
                                            </p:txEl>
                                          </p:spTgt>
                                        </p:tgtEl>
                                        <p:attrNameLst>
                                          <p:attrName>style.visibility</p:attrName>
                                        </p:attrNameLst>
                                      </p:cBhvr>
                                      <p:to>
                                        <p:strVal val="visible"/>
                                      </p:to>
                                    </p:set>
                                  </p:childTnLst>
                                </p:cTn>
                              </p:par>
                            </p:childTnLst>
                          </p:cTn>
                        </p:par>
                        <p:par>
                          <p:cTn id="21" fill="hold">
                            <p:stCondLst>
                              <p:cond delay="0"/>
                            </p:stCondLst>
                            <p:childTnLst>
                              <p:par>
                                <p:cTn id="22" nodeType="afterEffect" presetClass="entr" presetSubtype="0" presetID="1" grpId="3" fill="hold">
                                  <p:stCondLst>
                                    <p:cond delay="0"/>
                                  </p:stCondLst>
                                  <p:iterate type="el" backwards="0">
                                    <p:tmAbs val="0"/>
                                  </p:iterate>
                                  <p:childTnLst>
                                    <p:set>
                                      <p:cBhvr>
                                        <p:cTn id="23" fill="hold"/>
                                        <p:tgtEl>
                                          <p:spTgt spid="194">
                                            <p:txEl>
                                              <p:pRg st="2" end="2"/>
                                            </p:txEl>
                                          </p:spTgt>
                                        </p:tgtEl>
                                        <p:attrNameLst>
                                          <p:attrName>style.visibility</p:attrName>
                                        </p:attrNameLst>
                                      </p:cBhvr>
                                      <p:to>
                                        <p:strVal val="visible"/>
                                      </p:to>
                                    </p:set>
                                  </p:childTnLst>
                                </p:cTn>
                              </p:par>
                            </p:childTnLst>
                          </p:cTn>
                        </p:par>
                        <p:par>
                          <p:cTn id="24" fill="hold">
                            <p:stCondLst>
                              <p:cond delay="0"/>
                            </p:stCondLst>
                            <p:childTnLst>
                              <p:par>
                                <p:cTn id="25" nodeType="afterEffect" presetClass="entr" presetSubtype="0" presetID="1" grpId="3" fill="hold">
                                  <p:stCondLst>
                                    <p:cond delay="0"/>
                                  </p:stCondLst>
                                  <p:iterate type="el" backwards="0">
                                    <p:tmAbs val="0"/>
                                  </p:iterate>
                                  <p:childTnLst>
                                    <p:set>
                                      <p:cBhvr>
                                        <p:cTn id="26" fill="hold"/>
                                        <p:tgtEl>
                                          <p:spTgt spid="194">
                                            <p:txEl>
                                              <p:pRg st="3" end="3"/>
                                            </p:txEl>
                                          </p:spTgt>
                                        </p:tgtEl>
                                        <p:attrNameLst>
                                          <p:attrName>style.visibility</p:attrName>
                                        </p:attrNameLst>
                                      </p:cBhvr>
                                      <p:to>
                                        <p:strVal val="visible"/>
                                      </p:to>
                                    </p:set>
                                  </p:childTnLst>
                                </p:cTn>
                              </p:par>
                            </p:childTnLst>
                          </p:cTn>
                        </p:par>
                        <p:par>
                          <p:cTn id="27" fill="hold">
                            <p:stCondLst>
                              <p:cond delay="0"/>
                            </p:stCondLst>
                            <p:childTnLst>
                              <p:par>
                                <p:cTn id="28" nodeType="afterEffect" presetClass="entr" presetSubtype="0" presetID="1" grpId="3" fill="hold">
                                  <p:stCondLst>
                                    <p:cond delay="0"/>
                                  </p:stCondLst>
                                  <p:iterate type="el" backwards="0">
                                    <p:tmAbs val="0"/>
                                  </p:iterate>
                                  <p:childTnLst>
                                    <p:set>
                                      <p:cBhvr>
                                        <p:cTn id="29" fill="hold"/>
                                        <p:tgtEl>
                                          <p:spTgt spid="194">
                                            <p:txEl>
                                              <p:pRg st="4" end="4"/>
                                            </p:txEl>
                                          </p:spTgt>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3" fill="hold">
                                  <p:stCondLst>
                                    <p:cond delay="0"/>
                                  </p:stCondLst>
                                  <p:iterate type="el" backwards="0">
                                    <p:tmAbs val="0"/>
                                  </p:iterate>
                                  <p:childTnLst>
                                    <p:set>
                                      <p:cBhvr>
                                        <p:cTn id="32" fill="hold"/>
                                        <p:tgtEl>
                                          <p:spTgt spid="19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 grpId="2"/>
      <p:bldP build="p" bldLvl="1" animBg="1" rev="0" advAuto="0" spid="194" grpId="3"/>
      <p:bldP build="whole" bldLvl="1" animBg="1" rev="0" advAuto="0" spid="193"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body" idx="1"/>
          </p:nvPr>
        </p:nvSpPr>
        <p:spPr>
          <a:xfrm>
            <a:off x="3631743" y="3425125"/>
            <a:ext cx="5328849" cy="3177154"/>
          </a:xfrm>
          <a:prstGeom prst="rect">
            <a:avLst/>
          </a:prstGeom>
        </p:spPr>
        <p:txBody>
          <a:bodyPr lIns="0" tIns="0" rIns="0" bIns="0"/>
          <a:lstStyle/>
          <a:p>
            <a:pPr lvl="0" marL="322324" indent="-644649" defTabSz="859536">
              <a:lnSpc>
                <a:spcPct val="100000"/>
              </a:lnSpc>
              <a:spcBef>
                <a:spcPts val="0"/>
              </a:spcBef>
              <a:buSzTx/>
              <a:buNone/>
              <a:defRPr sz="1800">
                <a:solidFill>
                  <a:srgbClr val="000000"/>
                </a:solidFill>
              </a:defRPr>
            </a:pPr>
            <a:r>
              <a:rPr sz="1600">
                <a:solidFill>
                  <a:srgbClr val="FFFFFF"/>
                </a:solidFill>
                <a:effectLst>
                  <a:outerShdw sx="100000" sy="100000" kx="0" ky="0" algn="b" rotWithShape="0" blurRad="12700" dist="23876" dir="2700000">
                    <a:srgbClr val="000000"/>
                  </a:outerShdw>
                </a:effectLst>
                <a:latin typeface="Tahoma"/>
                <a:ea typeface="Tahoma"/>
                <a:cs typeface="Tahoma"/>
                <a:sym typeface="Tahoma"/>
              </a:rPr>
              <a:t>	D</a:t>
            </a:r>
            <a:r>
              <a:rPr b="1" sz="1600">
                <a:solidFill>
                  <a:srgbClr val="FFFFFF"/>
                </a:solidFill>
                <a:effectLst>
                  <a:outerShdw sx="100000" sy="100000" kx="0" ky="0" algn="b" rotWithShape="0" blurRad="12700" dist="23876" dir="2700000">
                    <a:srgbClr val="000000"/>
                  </a:outerShdw>
                </a:effectLst>
                <a:latin typeface="Tahoma"/>
                <a:ea typeface="Tahoma"/>
                <a:cs typeface="Tahoma"/>
                <a:sym typeface="Tahoma"/>
              </a:rPr>
              <a:t>on Joao le escribe al P Kentenich</a:t>
            </a:r>
          </a:p>
          <a:p>
            <a:pPr lvl="0" marL="322324" indent="-644649" defTabSz="859536">
              <a:lnSpc>
                <a:spcPct val="100000"/>
              </a:lnSpc>
              <a:spcBef>
                <a:spcPts val="0"/>
              </a:spcBef>
              <a:buSzTx/>
              <a:buNone/>
              <a:defRPr sz="1800">
                <a:solidFill>
                  <a:srgbClr val="000000"/>
                </a:solidFill>
              </a:defRPr>
            </a:pPr>
            <a:endParaRPr sz="1600">
              <a:solidFill>
                <a:srgbClr val="FFFFFF"/>
              </a:solidFill>
              <a:effectLst>
                <a:outerShdw sx="100000" sy="100000" kx="0" ky="0" algn="b" rotWithShape="0" blurRad="12700" dist="23876" dir="2700000">
                  <a:srgbClr val="000000"/>
                </a:outerShdw>
              </a:effectLst>
              <a:latin typeface="Tahoma"/>
              <a:ea typeface="Tahoma"/>
              <a:cs typeface="Tahoma"/>
              <a:sym typeface="Tahoma"/>
            </a:endParaRPr>
          </a:p>
          <a:p>
            <a:pPr lvl="0" marL="0" indent="0" defTabSz="859536">
              <a:lnSpc>
                <a:spcPct val="100000"/>
              </a:lnSpc>
              <a:spcBef>
                <a:spcPts val="0"/>
              </a:spcBef>
              <a:buSzTx/>
              <a:buNone/>
              <a:defRPr sz="1800">
                <a:solidFill>
                  <a:srgbClr val="000000"/>
                </a:solidFill>
              </a:defRPr>
            </a:pPr>
            <a:r>
              <a:rPr sz="1600">
                <a:solidFill>
                  <a:srgbClr val="FFFFFF"/>
                </a:solidFill>
                <a:effectLst>
                  <a:outerShdw sx="100000" sy="100000" kx="0" ky="0" algn="b" rotWithShape="0" blurRad="12700" dist="23876" dir="2700000">
                    <a:srgbClr val="000000"/>
                  </a:outerShdw>
                </a:effectLst>
                <a:latin typeface="Tahoma"/>
                <a:ea typeface="Tahoma"/>
                <a:cs typeface="Tahoma"/>
                <a:sym typeface="Tahoma"/>
              </a:rPr>
              <a:t>"...Soy aquel de la Campaña a domicilio con la imagen de la Madre y Reina Tres Veces Admirable. </a:t>
            </a:r>
          </a:p>
          <a:p>
            <a:pPr lvl="0" marL="0" indent="0" defTabSz="859536">
              <a:lnSpc>
                <a:spcPct val="100000"/>
              </a:lnSpc>
              <a:spcBef>
                <a:spcPts val="0"/>
              </a:spcBef>
              <a:buSzTx/>
              <a:buNone/>
              <a:defRPr sz="1800">
                <a:solidFill>
                  <a:srgbClr val="000000"/>
                </a:solidFill>
              </a:defRPr>
            </a:pPr>
            <a:r>
              <a:rPr sz="1600">
                <a:solidFill>
                  <a:srgbClr val="FFFFFF"/>
                </a:solidFill>
                <a:effectLst>
                  <a:outerShdw sx="100000" sy="100000" kx="0" ky="0" algn="b" rotWithShape="0" blurRad="12700" dist="23876" dir="2700000">
                    <a:srgbClr val="000000"/>
                  </a:outerShdw>
                </a:effectLst>
                <a:latin typeface="Tahoma"/>
                <a:ea typeface="Tahoma"/>
                <a:cs typeface="Tahoma"/>
                <a:sym typeface="Tahoma"/>
              </a:rPr>
              <a:t>Esta Campaña fue comenzada el 10 de septiembre de 1950, el entusiasmo es cada vez mayor y el pueblo no mide sacrificios, aún en los días de lluvia con bastante barro, van con los pies descalzos, y se nota un apego siempre mayor." </a:t>
            </a:r>
          </a:p>
          <a:p>
            <a:pPr lvl="0" marL="0" indent="0" defTabSz="859536">
              <a:lnSpc>
                <a:spcPct val="100000"/>
              </a:lnSpc>
              <a:spcBef>
                <a:spcPts val="0"/>
              </a:spcBef>
              <a:buSzTx/>
              <a:buNone/>
              <a:defRPr sz="1800">
                <a:solidFill>
                  <a:srgbClr val="000000"/>
                </a:solidFill>
              </a:defRPr>
            </a:pPr>
            <a:r>
              <a:rPr sz="1600">
                <a:solidFill>
                  <a:srgbClr val="FFFFFF"/>
                </a:solidFill>
                <a:effectLst>
                  <a:outerShdw sx="100000" sy="100000" kx="0" ky="0" algn="b" rotWithShape="0" blurRad="12700" dist="23876" dir="2700000">
                    <a:srgbClr val="000000"/>
                  </a:outerShdw>
                </a:effectLst>
                <a:latin typeface="Tahoma"/>
                <a:ea typeface="Tahoma"/>
                <a:cs typeface="Tahoma"/>
                <a:sym typeface="Tahoma"/>
              </a:rPr>
              <a:t>"Yo necesito andar siempre junto a usted al menos en espíritu, porque su tarea es pesada... </a:t>
            </a:r>
          </a:p>
          <a:p>
            <a:pPr lvl="0" marL="0" indent="0" defTabSz="859536">
              <a:lnSpc>
                <a:spcPct val="100000"/>
              </a:lnSpc>
              <a:spcBef>
                <a:spcPts val="0"/>
              </a:spcBef>
              <a:buSzTx/>
              <a:buNone/>
              <a:defRPr sz="1800">
                <a:solidFill>
                  <a:srgbClr val="000000"/>
                </a:solidFill>
              </a:defRPr>
            </a:pPr>
            <a:r>
              <a:rPr sz="1600">
                <a:solidFill>
                  <a:srgbClr val="FFFFFF"/>
                </a:solidFill>
                <a:effectLst>
                  <a:outerShdw sx="100000" sy="100000" kx="0" ky="0" algn="b" rotWithShape="0" blurRad="12700" dist="23876" dir="2700000">
                    <a:srgbClr val="000000"/>
                  </a:outerShdw>
                </a:effectLst>
                <a:latin typeface="Tahoma"/>
                <a:ea typeface="Tahoma"/>
                <a:cs typeface="Tahoma"/>
                <a:sym typeface="Tahoma"/>
              </a:rPr>
              <a:t>Haré como el Cireneo, le ayudaré a cargar el peso que le fue confiado." </a:t>
            </a:r>
          </a:p>
        </p:txBody>
      </p:sp>
      <p:sp>
        <p:nvSpPr>
          <p:cNvPr id="199" name="Shape 199"/>
          <p:cNvSpPr/>
          <p:nvPr/>
        </p:nvSpPr>
        <p:spPr>
          <a:xfrm>
            <a:off x="3518113" y="2717238"/>
            <a:ext cx="3828083"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latin typeface="Tahoma"/>
                <a:ea typeface="Tahoma"/>
                <a:cs typeface="Tahoma"/>
                <a:sym typeface="Tahoma"/>
              </a:defRPr>
            </a:lvl1pPr>
          </a:lstStyle>
          <a:p>
            <a:pPr lvl="0">
              <a:defRPr b="0" sz="1800">
                <a:solidFill>
                  <a:srgbClr val="000000"/>
                </a:solidFill>
              </a:defRPr>
            </a:pPr>
            <a:r>
              <a:rPr b="1" sz="2000">
                <a:solidFill>
                  <a:srgbClr val="FFFFFF"/>
                </a:solidFill>
              </a:rPr>
              <a:t>UNIDOS AL FUNDADOR DE SCHOENSTATT</a:t>
            </a:r>
          </a:p>
        </p:txBody>
      </p:sp>
      <p:pic>
        <p:nvPicPr>
          <p:cNvPr id="200" name="image25.jpg"/>
          <p:cNvPicPr/>
          <p:nvPr/>
        </p:nvPicPr>
        <p:blipFill>
          <a:blip r:embed="rId2">
            <a:extLst/>
          </a:blip>
          <a:srcRect l="0" t="0" r="3220" b="7916"/>
          <a:stretch>
            <a:fillRect/>
          </a:stretch>
        </p:blipFill>
        <p:spPr>
          <a:xfrm>
            <a:off x="0" y="3008689"/>
            <a:ext cx="2516025" cy="3461280"/>
          </a:xfrm>
          <a:prstGeom prst="rect">
            <a:avLst/>
          </a:prstGeom>
          <a:ln w="12700">
            <a:miter lim="400000"/>
          </a:ln>
        </p:spPr>
      </p:pic>
      <p:sp>
        <p:nvSpPr>
          <p:cNvPr id="201" name="Shape 201"/>
          <p:cNvSpPr/>
          <p:nvPr/>
        </p:nvSpPr>
        <p:spPr>
          <a:xfrm>
            <a:off x="294467" y="71882"/>
            <a:ext cx="3828083"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Tahoma"/>
                <a:ea typeface="Tahoma"/>
                <a:cs typeface="Tahoma"/>
                <a:sym typeface="Tahoma"/>
              </a:defRPr>
            </a:lvl1pPr>
          </a:lstStyle>
          <a:p>
            <a:pPr lvl="0">
              <a:defRPr b="0" sz="1800">
                <a:solidFill>
                  <a:srgbClr val="000000"/>
                </a:solidFill>
              </a:defRPr>
            </a:pPr>
            <a:r>
              <a:rPr b="1" sz="2000">
                <a:solidFill>
                  <a:srgbClr val="FFFF00"/>
                </a:solidFill>
              </a:rPr>
              <a:t>UNITED WITH THE FOUNDER OF SCHOENSTATT</a:t>
            </a:r>
          </a:p>
        </p:txBody>
      </p:sp>
      <p:sp>
        <p:nvSpPr>
          <p:cNvPr id="202" name="Shape 202"/>
          <p:cNvSpPr/>
          <p:nvPr/>
        </p:nvSpPr>
        <p:spPr>
          <a:xfrm>
            <a:off x="158856" y="723042"/>
            <a:ext cx="8613183" cy="178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1600">
                <a:solidFill>
                  <a:srgbClr val="FFFF00"/>
                </a:solidFill>
                <a:latin typeface="Tahoma"/>
                <a:ea typeface="Tahoma"/>
                <a:cs typeface="Tahoma"/>
                <a:sym typeface="Tahoma"/>
              </a:rPr>
              <a:t>Joan Pozzobon writes to Fr. Kentenich</a:t>
            </a:r>
            <a:endParaRPr b="1" sz="2400">
              <a:solidFill>
                <a:srgbClr val="000066"/>
              </a:solidFill>
              <a:latin typeface="Tahoma"/>
              <a:ea typeface="Tahoma"/>
              <a:cs typeface="Tahoma"/>
              <a:sym typeface="Tahoma"/>
            </a:endParaRPr>
          </a:p>
          <a:p>
            <a:pPr lvl="0">
              <a:defRPr b="0" sz="1800">
                <a:solidFill>
                  <a:srgbClr val="000000"/>
                </a:solidFill>
              </a:defRPr>
            </a:pPr>
            <a:r>
              <a:rPr b="1" sz="1600">
                <a:solidFill>
                  <a:srgbClr val="FFFF00"/>
                </a:solidFill>
                <a:latin typeface="Tahoma"/>
                <a:ea typeface="Tahoma"/>
                <a:cs typeface="Tahoma"/>
                <a:sym typeface="Tahoma"/>
              </a:rPr>
              <a:t>“… I am the one from the house to house Campaign, with the Image of the Blessed Mother Thrice Admirable.  This Campaign started Sept. 10, 1950.  Enthusiasm is growing and people do not mind the sacrifices, even on rainy muddy days they go barefoot, an ever growing attachment shows on each. "</a:t>
            </a:r>
            <a:endParaRPr b="1" sz="2400">
              <a:solidFill>
                <a:srgbClr val="000066"/>
              </a:solidFill>
              <a:latin typeface="Tahoma"/>
              <a:ea typeface="Tahoma"/>
              <a:cs typeface="Tahoma"/>
              <a:sym typeface="Tahoma"/>
            </a:endParaRPr>
          </a:p>
          <a:p>
            <a:pPr lvl="0">
              <a:defRPr b="0" sz="1800">
                <a:solidFill>
                  <a:srgbClr val="000000"/>
                </a:solidFill>
              </a:defRPr>
            </a:pPr>
            <a:r>
              <a:rPr b="1" sz="1600">
                <a:solidFill>
                  <a:srgbClr val="FFFF00"/>
                </a:solidFill>
                <a:latin typeface="Tahoma"/>
                <a:ea typeface="Tahoma"/>
                <a:cs typeface="Tahoma"/>
                <a:sym typeface="Tahoma"/>
              </a:rPr>
              <a:t>"I need to always go with you in spirit at least, because your task is heavy ...</a:t>
            </a:r>
            <a:endParaRPr b="1" sz="2400">
              <a:solidFill>
                <a:srgbClr val="000066"/>
              </a:solidFill>
              <a:latin typeface="Tahoma"/>
              <a:ea typeface="Tahoma"/>
              <a:cs typeface="Tahoma"/>
              <a:sym typeface="Tahoma"/>
            </a:endParaRPr>
          </a:p>
          <a:p>
            <a:pPr lvl="0">
              <a:defRPr b="0" sz="1800">
                <a:solidFill>
                  <a:srgbClr val="000000"/>
                </a:solidFill>
              </a:defRPr>
            </a:pPr>
            <a:r>
              <a:rPr b="1" sz="1600">
                <a:solidFill>
                  <a:srgbClr val="FFFF00"/>
                </a:solidFill>
                <a:latin typeface="Tahoma"/>
                <a:ea typeface="Tahoma"/>
                <a:cs typeface="Tahoma"/>
                <a:sym typeface="Tahoma"/>
              </a:rPr>
              <a:t>I will do like the Cyrene, I'll help you carry the weight that was entrusted to you.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01"/>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9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nodeType="clickEffect" presetClass="entr" presetSubtype="0" presetID="1" grpId="3" fill="hold">
                                  <p:stCondLst>
                                    <p:cond delay="0"/>
                                  </p:stCondLst>
                                  <p:iterate type="el" backwards="0">
                                    <p:tmAbs val="0"/>
                                  </p:iterate>
                                  <p:childTnLst>
                                    <p:set>
                                      <p:cBhvr>
                                        <p:cTn id="13" fill="hold"/>
                                        <p:tgtEl>
                                          <p:spTgt spid="20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0" presetID="1" grpId="4" fill="hold">
                                  <p:stCondLst>
                                    <p:cond delay="0"/>
                                  </p:stCondLst>
                                  <p:iterate type="el" backwards="0">
                                    <p:tmAbs val="0"/>
                                  </p:iterate>
                                  <p:childTnLst>
                                    <p:set>
                                      <p:cBhvr>
                                        <p:cTn id="17" fill="hold"/>
                                        <p:tgtEl>
                                          <p:spTgt spid="202"/>
                                        </p:tgtEl>
                                        <p:attrNameLst>
                                          <p:attrName>style.visibility</p:attrName>
                                        </p:attrNameLst>
                                      </p:cBhvr>
                                      <p:to>
                                        <p:strVal val="visible"/>
                                      </p:to>
                                    </p:set>
                                  </p:childTnLst>
                                </p:cTn>
                              </p:par>
                            </p:childTnLst>
                          </p:cTn>
                        </p:par>
                        <p:par>
                          <p:cTn id="18" fill="hold">
                            <p:stCondLst>
                              <p:cond delay="0"/>
                            </p:stCondLst>
                            <p:childTnLst>
                              <p:par>
                                <p:cTn id="19" nodeType="afterEffect" presetClass="entr" presetSubtype="0" presetID="1" grpId="5" fill="hold">
                                  <p:stCondLst>
                                    <p:cond delay="0"/>
                                  </p:stCondLst>
                                  <p:iterate type="el" backwards="0">
                                    <p:tmAbs val="0"/>
                                  </p:iterate>
                                  <p:childTnLst>
                                    <p:set>
                                      <p:cBhvr>
                                        <p:cTn id="20" fill="hold"/>
                                        <p:tgtEl>
                                          <p:spTgt spid="198">
                                            <p:bg/>
                                          </p:spTgt>
                                        </p:tgtEl>
                                        <p:attrNameLst>
                                          <p:attrName>style.visibility</p:attrName>
                                        </p:attrNameLst>
                                      </p:cBhvr>
                                      <p:to>
                                        <p:strVal val="visible"/>
                                      </p:to>
                                    </p:set>
                                  </p:childTnLst>
                                </p:cTn>
                              </p:par>
                              <p:par>
                                <p:cTn id="21" presetClass="entr" presetSubtype="0" presetID="1" grpId="5" fill="hold">
                                  <p:stCondLst>
                                    <p:cond delay="0"/>
                                  </p:stCondLst>
                                  <p:iterate type="el" backwards="0">
                                    <p:tmAbs val="0"/>
                                  </p:iterate>
                                  <p:childTnLst>
                                    <p:set>
                                      <p:cBhvr>
                                        <p:cTn id="22" fill="hold"/>
                                        <p:tgtEl>
                                          <p:spTgt spid="198">
                                            <p:txEl>
                                              <p:pRg st="0" end="0"/>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5" fill="hold">
                                  <p:stCondLst>
                                    <p:cond delay="0"/>
                                  </p:stCondLst>
                                  <p:iterate type="el" backwards="0">
                                    <p:tmAbs val="0"/>
                                  </p:iterate>
                                  <p:childTnLst>
                                    <p:set>
                                      <p:cBhvr>
                                        <p:cTn id="25" fill="hold"/>
                                        <p:tgtEl>
                                          <p:spTgt spid="198">
                                            <p:txEl>
                                              <p:pRg st="1" end="1"/>
                                            </p:txEl>
                                          </p:spTgt>
                                        </p:tgtEl>
                                        <p:attrNameLst>
                                          <p:attrName>style.visibility</p:attrName>
                                        </p:attrNameLst>
                                      </p:cBhvr>
                                      <p:to>
                                        <p:strVal val="visible"/>
                                      </p:to>
                                    </p:set>
                                  </p:childTnLst>
                                </p:cTn>
                              </p:par>
                            </p:childTnLst>
                          </p:cTn>
                        </p:par>
                        <p:par>
                          <p:cTn id="26" fill="hold">
                            <p:stCondLst>
                              <p:cond delay="0"/>
                            </p:stCondLst>
                            <p:childTnLst>
                              <p:par>
                                <p:cTn id="27" nodeType="afterEffect" presetClass="entr" presetSubtype="0" presetID="1" grpId="5" fill="hold">
                                  <p:stCondLst>
                                    <p:cond delay="0"/>
                                  </p:stCondLst>
                                  <p:iterate type="el" backwards="0">
                                    <p:tmAbs val="0"/>
                                  </p:iterate>
                                  <p:childTnLst>
                                    <p:set>
                                      <p:cBhvr>
                                        <p:cTn id="28" fill="hold"/>
                                        <p:tgtEl>
                                          <p:spTgt spid="198">
                                            <p:txEl>
                                              <p:pRg st="2" end="2"/>
                                            </p:txEl>
                                          </p:spTgt>
                                        </p:tgtEl>
                                        <p:attrNameLst>
                                          <p:attrName>style.visibility</p:attrName>
                                        </p:attrNameLst>
                                      </p:cBhvr>
                                      <p:to>
                                        <p:strVal val="visible"/>
                                      </p:to>
                                    </p:set>
                                  </p:childTnLst>
                                </p:cTn>
                              </p:par>
                            </p:childTnLst>
                          </p:cTn>
                        </p:par>
                        <p:par>
                          <p:cTn id="29" fill="hold">
                            <p:stCondLst>
                              <p:cond delay="0"/>
                            </p:stCondLst>
                            <p:childTnLst>
                              <p:par>
                                <p:cTn id="30" nodeType="afterEffect" presetClass="entr" presetSubtype="0" presetID="1" grpId="5" fill="hold">
                                  <p:stCondLst>
                                    <p:cond delay="0"/>
                                  </p:stCondLst>
                                  <p:iterate type="el" backwards="0">
                                    <p:tmAbs val="0"/>
                                  </p:iterate>
                                  <p:childTnLst>
                                    <p:set>
                                      <p:cBhvr>
                                        <p:cTn id="31" fill="hold"/>
                                        <p:tgtEl>
                                          <p:spTgt spid="198">
                                            <p:txEl>
                                              <p:pRg st="3" end="3"/>
                                            </p:txEl>
                                          </p:spTgt>
                                        </p:tgtEl>
                                        <p:attrNameLst>
                                          <p:attrName>style.visibility</p:attrName>
                                        </p:attrNameLst>
                                      </p:cBhvr>
                                      <p:to>
                                        <p:strVal val="visible"/>
                                      </p:to>
                                    </p:set>
                                  </p:childTnLst>
                                </p:cTn>
                              </p:par>
                            </p:childTnLst>
                          </p:cTn>
                        </p:par>
                        <p:par>
                          <p:cTn id="32" fill="hold">
                            <p:stCondLst>
                              <p:cond delay="0"/>
                            </p:stCondLst>
                            <p:childTnLst>
                              <p:par>
                                <p:cTn id="33" nodeType="afterEffect" presetClass="entr" presetSubtype="0" presetID="1" grpId="5" fill="hold">
                                  <p:stCondLst>
                                    <p:cond delay="0"/>
                                  </p:stCondLst>
                                  <p:iterate type="el" backwards="0">
                                    <p:tmAbs val="0"/>
                                  </p:iterate>
                                  <p:childTnLst>
                                    <p:set>
                                      <p:cBhvr>
                                        <p:cTn id="34" fill="hold"/>
                                        <p:tgtEl>
                                          <p:spTgt spid="198">
                                            <p:txEl>
                                              <p:pRg st="4" end="4"/>
                                            </p:txEl>
                                          </p:spTgt>
                                        </p:tgtEl>
                                        <p:attrNameLst>
                                          <p:attrName>style.visibility</p:attrName>
                                        </p:attrNameLst>
                                      </p:cBhvr>
                                      <p:to>
                                        <p:strVal val="visible"/>
                                      </p:to>
                                    </p:set>
                                  </p:childTnLst>
                                </p:cTn>
                              </p:par>
                            </p:childTnLst>
                          </p:cTn>
                        </p:par>
                        <p:par>
                          <p:cTn id="35" fill="hold">
                            <p:stCondLst>
                              <p:cond delay="0"/>
                            </p:stCondLst>
                            <p:childTnLst>
                              <p:par>
                                <p:cTn id="36" nodeType="afterEffect" presetClass="entr" presetSubtype="0" presetID="1" grpId="5" fill="hold">
                                  <p:stCondLst>
                                    <p:cond delay="0"/>
                                  </p:stCondLst>
                                  <p:iterate type="el" backwards="0">
                                    <p:tmAbs val="0"/>
                                  </p:iterate>
                                  <p:childTnLst>
                                    <p:set>
                                      <p:cBhvr>
                                        <p:cTn id="37" fill="hold"/>
                                        <p:tgtEl>
                                          <p:spTgt spid="19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1"/>
      <p:bldP build="p" bldLvl="1" animBg="1" rev="0" advAuto="0" spid="198" grpId="5"/>
      <p:bldP build="whole" bldLvl="1" animBg="1" rev="0" advAuto="0" spid="200" grpId="3"/>
      <p:bldP build="whole" bldLvl="1" animBg="1" rev="0" advAuto="0" spid="199" grpId="2"/>
      <p:bldP build="whole" bldLvl="1" animBg="1" rev="0" advAuto="0" spid="202" grpId="4"/>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4" name="image17.jpeg"/>
          <p:cNvPicPr/>
          <p:nvPr/>
        </p:nvPicPr>
        <p:blipFill>
          <a:blip r:embed="rId2">
            <a:extLst/>
          </a:blip>
          <a:stretch>
            <a:fillRect/>
          </a:stretch>
        </p:blipFill>
        <p:spPr>
          <a:xfrm>
            <a:off x="5346918" y="1544153"/>
            <a:ext cx="3673478" cy="4895851"/>
          </a:xfrm>
          <a:prstGeom prst="rect">
            <a:avLst/>
          </a:prstGeom>
          <a:ln w="38100">
            <a:solidFill>
              <a:srgbClr val="663300"/>
            </a:solidFill>
            <a:round/>
          </a:ln>
        </p:spPr>
      </p:pic>
      <p:sp>
        <p:nvSpPr>
          <p:cNvPr id="205" name="Shape 205"/>
          <p:cNvSpPr/>
          <p:nvPr>
            <p:ph type="title"/>
          </p:nvPr>
        </p:nvSpPr>
        <p:spPr>
          <a:xfrm>
            <a:off x="5036949" y="-67954"/>
            <a:ext cx="3998567" cy="1431926"/>
          </a:xfrm>
          <a:prstGeom prst="rect">
            <a:avLst/>
          </a:prstGeom>
        </p:spPr>
        <p:txBody>
          <a:bodyPr lIns="0" tIns="0" rIns="0" bIns="0"/>
          <a:lstStyle>
            <a:lvl1pPr algn="r">
              <a:defRPr b="1" sz="2400">
                <a:solidFill>
                  <a:srgbClr val="FFFFFF"/>
                </a:solidFill>
                <a:effectLst>
                  <a:outerShdw sx="100000" sy="100000" kx="0" ky="0" algn="b" rotWithShape="0" blurRad="12700" dist="25400" dir="2700000">
                    <a:srgbClr val="000000"/>
                  </a:outerShdw>
                </a:effectLst>
                <a:latin typeface="Tahoma"/>
                <a:ea typeface="Tahoma"/>
                <a:cs typeface="Tahoma"/>
                <a:sym typeface="Tahoma"/>
              </a:defRPr>
            </a:lvl1pPr>
          </a:lstStyle>
          <a:p>
            <a:pPr lvl="0">
              <a:defRPr b="0" sz="1800">
                <a:solidFill>
                  <a:srgbClr val="000000"/>
                </a:solidFill>
                <a:effectLst/>
              </a:defRPr>
            </a:pPr>
            <a:r>
              <a:rPr b="1" sz="2400">
                <a:solidFill>
                  <a:srgbClr val="FFFFFF"/>
                </a:solidFill>
                <a:effectLst>
                  <a:outerShdw sx="100000" sy="100000" kx="0" ky="0" algn="b" rotWithShape="0" blurRad="12700" dist="25400" dir="2700000">
                    <a:srgbClr val="000000"/>
                  </a:outerShdw>
                </a:effectLst>
              </a:rPr>
              <a:t>      Palabras del P. Kentenich sobre Don João y la Campaña   </a:t>
            </a:r>
          </a:p>
        </p:txBody>
      </p:sp>
      <p:sp>
        <p:nvSpPr>
          <p:cNvPr id="206" name="Shape 206"/>
          <p:cNvSpPr/>
          <p:nvPr>
            <p:ph type="body" idx="1"/>
          </p:nvPr>
        </p:nvSpPr>
        <p:spPr>
          <a:xfrm>
            <a:off x="92984" y="4389356"/>
            <a:ext cx="5052449" cy="1911970"/>
          </a:xfrm>
          <a:prstGeom prst="rect">
            <a:avLst/>
          </a:prstGeom>
        </p:spPr>
        <p:txBody>
          <a:bodyPr lIns="0" tIns="0" rIns="0" bIns="0"/>
          <a:lstStyle/>
          <a:p>
            <a:pPr lvl="0" marL="273033" indent="-273033" defTabSz="624078">
              <a:spcBef>
                <a:spcPts val="500"/>
              </a:spcBef>
              <a:buClr>
                <a:srgbClr val="FFFFFF"/>
              </a:buClr>
              <a:defRPr sz="1800">
                <a:solidFill>
                  <a:srgbClr val="000000"/>
                </a:solidFill>
              </a:defRPr>
            </a:pPr>
            <a:r>
              <a:rPr sz="1638">
                <a:solidFill>
                  <a:srgbClr val="FFFFFF"/>
                </a:solidFill>
                <a:effectLst>
                  <a:outerShdw sx="100000" sy="100000" kx="0" ky="0" algn="b" rotWithShape="0" blurRad="11557" dist="23114" dir="2700000">
                    <a:srgbClr val="000000"/>
                  </a:outerShdw>
                </a:effectLst>
                <a:latin typeface="Tahoma"/>
                <a:ea typeface="Tahoma"/>
                <a:cs typeface="Tahoma"/>
                <a:sym typeface="Tahoma"/>
              </a:rPr>
              <a:t>"A través del apostolado del Sr. Pozzobon todas las fuerzas fundamentales de Schoenstatt se tornan eficaces." </a:t>
            </a:r>
            <a:endParaRPr sz="1638"/>
          </a:p>
          <a:p>
            <a:pPr lvl="0" marL="156019" indent="-156019" defTabSz="624078">
              <a:spcBef>
                <a:spcPts val="600"/>
              </a:spcBef>
              <a:buSzTx/>
              <a:buNone/>
              <a:defRPr sz="1800">
                <a:solidFill>
                  <a:srgbClr val="000000"/>
                </a:solidFill>
              </a:defRPr>
            </a:pPr>
            <a:endParaRPr sz="1638">
              <a:solidFill>
                <a:srgbClr val="FFFFFF"/>
              </a:solidFill>
              <a:effectLst>
                <a:outerShdw sx="100000" sy="100000" kx="0" ky="0" algn="b" rotWithShape="0" blurRad="11557" dist="23114" dir="2700000">
                  <a:srgbClr val="000000"/>
                </a:outerShdw>
              </a:effectLst>
              <a:latin typeface="Tahoma"/>
              <a:ea typeface="Tahoma"/>
              <a:cs typeface="Tahoma"/>
              <a:sym typeface="Tahoma"/>
            </a:endParaRPr>
          </a:p>
          <a:p>
            <a:pPr lvl="0" marL="273033" indent="-273033" defTabSz="624078">
              <a:spcBef>
                <a:spcPts val="500"/>
              </a:spcBef>
              <a:buClr>
                <a:srgbClr val="FFFFFF"/>
              </a:buClr>
              <a:defRPr sz="1800">
                <a:solidFill>
                  <a:srgbClr val="000000"/>
                </a:solidFill>
              </a:defRPr>
            </a:pPr>
            <a:r>
              <a:rPr sz="1638">
                <a:solidFill>
                  <a:srgbClr val="FFFFFF"/>
                </a:solidFill>
                <a:effectLst>
                  <a:outerShdw sx="100000" sy="100000" kx="0" ky="0" algn="b" rotWithShape="0" blurRad="11557" dist="23114" dir="2700000">
                    <a:srgbClr val="000000"/>
                  </a:outerShdw>
                </a:effectLst>
                <a:latin typeface="Tahoma"/>
                <a:ea typeface="Tahoma"/>
                <a:cs typeface="Tahoma"/>
                <a:sym typeface="Tahoma"/>
              </a:rPr>
              <a:t>"Nuestros teólogos jóvenes andan buscando una nueva pastoral. Aquí la tienen. Lo que hace el Señor Pozzobon es la pastoral que nosotros necesitamos."  </a:t>
            </a:r>
          </a:p>
        </p:txBody>
      </p:sp>
      <p:sp>
        <p:nvSpPr>
          <p:cNvPr id="207" name="Shape 207"/>
          <p:cNvSpPr/>
          <p:nvPr/>
        </p:nvSpPr>
        <p:spPr>
          <a:xfrm>
            <a:off x="121412" y="12917"/>
            <a:ext cx="3998568" cy="14319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685800">
              <a:defRPr>
                <a:effectLst>
                  <a:outerShdw sx="100000" sy="100000" kx="0" ky="0" algn="b" rotWithShape="0" blurRad="12700" dist="25400" dir="2700000">
                    <a:srgbClr val="000000"/>
                  </a:outerShdw>
                </a:effectLst>
                <a:latin typeface="Tahoma"/>
                <a:ea typeface="Tahoma"/>
                <a:cs typeface="Tahoma"/>
                <a:sym typeface="Tahoma"/>
              </a:defRPr>
            </a:lvl1pPr>
          </a:lstStyle>
          <a:p>
            <a:pPr lvl="0">
              <a:defRPr b="0" sz="1800">
                <a:solidFill>
                  <a:srgbClr val="000000"/>
                </a:solidFill>
                <a:effectLst/>
              </a:defRPr>
            </a:pPr>
            <a:r>
              <a:rPr b="1" sz="2400">
                <a:solidFill>
                  <a:srgbClr val="FFFF00"/>
                </a:solidFill>
                <a:effectLst>
                  <a:outerShdw sx="100000" sy="100000" kx="0" ky="0" algn="b" rotWithShape="0" blurRad="12700" dist="25400" dir="2700000">
                    <a:srgbClr val="000000"/>
                  </a:outerShdw>
                </a:effectLst>
              </a:rPr>
              <a:t>Words from Fr. Kentenich regarding Mr. Joao and the Campaign.</a:t>
            </a:r>
          </a:p>
        </p:txBody>
      </p:sp>
      <p:sp>
        <p:nvSpPr>
          <p:cNvPr id="208" name="Shape 208"/>
          <p:cNvSpPr/>
          <p:nvPr/>
        </p:nvSpPr>
        <p:spPr>
          <a:xfrm>
            <a:off x="330641" y="1617978"/>
            <a:ext cx="4675312" cy="3774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400">
                <a:solidFill>
                  <a:srgbClr val="FFFF00"/>
                </a:solidFill>
                <a:latin typeface="Tahoma"/>
                <a:ea typeface="Tahoma"/>
                <a:cs typeface="Tahoma"/>
                <a:sym typeface="Tahoma"/>
              </a:rPr>
              <a:t>"Through the ministry of Mr. Pozzobon all the fundamental forces of Schoenstatt become effective."</a:t>
            </a:r>
            <a:endParaRPr b="1" sz="2400">
              <a:solidFill>
                <a:srgbClr val="000066"/>
              </a:solidFill>
              <a:latin typeface="Tahoma"/>
              <a:ea typeface="Tahoma"/>
              <a:cs typeface="Tahoma"/>
              <a:sym typeface="Tahoma"/>
            </a:endParaRPr>
          </a:p>
          <a:p>
            <a:pPr lvl="0">
              <a:defRPr b="0" sz="1800">
                <a:solidFill>
                  <a:srgbClr val="000000"/>
                </a:solidFill>
              </a:defRPr>
            </a:pP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"Our young theologians walk looking for a new apostolate. Here it is. </a:t>
            </a: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What Mr. Pozzobon does is the pastoral work we need."</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07"/>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20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nodeType="clickEffect" presetClass="entr" presetSubtype="0" presetID="1" grpId="3" fill="hold">
                                  <p:stCondLst>
                                    <p:cond delay="0"/>
                                  </p:stCondLst>
                                  <p:iterate type="el" backwards="0">
                                    <p:tmAbs val="0"/>
                                  </p:iterate>
                                  <p:childTnLst>
                                    <p:set>
                                      <p:cBhvr>
                                        <p:cTn id="13" fill="hold"/>
                                        <p:tgtEl>
                                          <p:spTgt spid="208"/>
                                        </p:tgtEl>
                                        <p:attrNameLst>
                                          <p:attrName>style.visibility</p:attrName>
                                        </p:attrNameLst>
                                      </p:cBhvr>
                                      <p:to>
                                        <p:strVal val="visible"/>
                                      </p:to>
                                    </p:set>
                                  </p:childTnLst>
                                </p:cTn>
                              </p:par>
                            </p:childTnLst>
                          </p:cTn>
                        </p:par>
                        <p:par>
                          <p:cTn id="14" fill="hold">
                            <p:stCondLst>
                              <p:cond delay="0"/>
                            </p:stCondLst>
                            <p:childTnLst>
                              <p:par>
                                <p:cTn id="15" nodeType="afterEffect" presetClass="entr" presetSubtype="0" presetID="1" grpId="4" fill="hold">
                                  <p:stCondLst>
                                    <p:cond delay="0"/>
                                  </p:stCondLst>
                                  <p:iterate type="el" backwards="0">
                                    <p:tmAbs val="0"/>
                                  </p:iterate>
                                  <p:childTnLst>
                                    <p:set>
                                      <p:cBhvr>
                                        <p:cTn id="16" fill="hold"/>
                                        <p:tgtEl>
                                          <p:spTgt spid="206">
                                            <p:bg/>
                                          </p:spTgt>
                                        </p:tgtEl>
                                        <p:attrNameLst>
                                          <p:attrName>style.visibility</p:attrName>
                                        </p:attrNameLst>
                                      </p:cBhvr>
                                      <p:to>
                                        <p:strVal val="visible"/>
                                      </p:to>
                                    </p:set>
                                  </p:childTnLst>
                                </p:cTn>
                              </p:par>
                              <p:par>
                                <p:cTn id="17" presetClass="entr" presetSubtype="0" presetID="1" grpId="4" fill="hold">
                                  <p:stCondLst>
                                    <p:cond delay="0"/>
                                  </p:stCondLst>
                                  <p:iterate type="el" backwards="0">
                                    <p:tmAbs val="0"/>
                                  </p:iterate>
                                  <p:childTnLst>
                                    <p:set>
                                      <p:cBhvr>
                                        <p:cTn id="18" fill="hold"/>
                                        <p:tgtEl>
                                          <p:spTgt spid="206">
                                            <p:txEl>
                                              <p:pRg st="0" end="0"/>
                                            </p:txEl>
                                          </p:spTgt>
                                        </p:tgtEl>
                                        <p:attrNameLst>
                                          <p:attrName>style.visibility</p:attrName>
                                        </p:attrNameLst>
                                      </p:cBhvr>
                                      <p:to>
                                        <p:strVal val="visible"/>
                                      </p:to>
                                    </p:set>
                                  </p:childTnLst>
                                </p:cTn>
                              </p:par>
                            </p:childTnLst>
                          </p:cTn>
                        </p:par>
                        <p:par>
                          <p:cTn id="19" fill="hold">
                            <p:stCondLst>
                              <p:cond delay="0"/>
                            </p:stCondLst>
                            <p:childTnLst>
                              <p:par>
                                <p:cTn id="20" nodeType="afterEffect" presetClass="entr" presetSubtype="0" presetID="1" grpId="4" fill="hold">
                                  <p:stCondLst>
                                    <p:cond delay="0"/>
                                  </p:stCondLst>
                                  <p:iterate type="el" backwards="0">
                                    <p:tmAbs val="0"/>
                                  </p:iterate>
                                  <p:childTnLst>
                                    <p:set>
                                      <p:cBhvr>
                                        <p:cTn id="21" fill="hold"/>
                                        <p:tgtEl>
                                          <p:spTgt spid="206">
                                            <p:txEl>
                                              <p:pRg st="1" end="1"/>
                                            </p:txEl>
                                          </p:spTgt>
                                        </p:tgtEl>
                                        <p:attrNameLst>
                                          <p:attrName>style.visibility</p:attrName>
                                        </p:attrNameLst>
                                      </p:cBhvr>
                                      <p:to>
                                        <p:strVal val="visible"/>
                                      </p:to>
                                    </p:set>
                                  </p:childTnLst>
                                </p:cTn>
                              </p:par>
                            </p:childTnLst>
                          </p:cTn>
                        </p:par>
                        <p:par>
                          <p:cTn id="22" fill="hold">
                            <p:stCondLst>
                              <p:cond delay="0"/>
                            </p:stCondLst>
                            <p:childTnLst>
                              <p:par>
                                <p:cTn id="23" nodeType="afterEffect" presetClass="entr" presetSubtype="0" presetID="1" grpId="4" fill="hold">
                                  <p:stCondLst>
                                    <p:cond delay="0"/>
                                  </p:stCondLst>
                                  <p:iterate type="el" backwards="0">
                                    <p:tmAbs val="0"/>
                                  </p:iterate>
                                  <p:childTnLst>
                                    <p:set>
                                      <p:cBhvr>
                                        <p:cTn id="24" fill="hold"/>
                                        <p:tgtEl>
                                          <p:spTgt spid="20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2"/>
      <p:bldP build="p" bldLvl="1" animBg="1" rev="0" advAuto="0" spid="206" grpId="4"/>
      <p:bldP build="whole" bldLvl="1" animBg="1" rev="0" advAuto="0" spid="207" grpId="1"/>
      <p:bldP build="whole" bldLvl="1" animBg="1" rev="0" advAuto="0" spid="208" grpId="3"/>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0" name="image26.jpeg"/>
          <p:cNvPicPr/>
          <p:nvPr/>
        </p:nvPicPr>
        <p:blipFill>
          <a:blip r:embed="rId2">
            <a:extLst/>
          </a:blip>
          <a:srcRect l="6155" t="10856" r="14321" b="17029"/>
          <a:stretch>
            <a:fillRect/>
          </a:stretch>
        </p:blipFill>
        <p:spPr>
          <a:xfrm>
            <a:off x="3084162" y="280805"/>
            <a:ext cx="2634714" cy="1441345"/>
          </a:xfrm>
          <a:prstGeom prst="rect">
            <a:avLst/>
          </a:prstGeom>
          <a:ln w="88900" cap="sq">
            <a:solidFill/>
            <a:miter/>
          </a:ln>
        </p:spPr>
      </p:pic>
      <p:sp>
        <p:nvSpPr>
          <p:cNvPr id="211" name="Shape 211"/>
          <p:cNvSpPr/>
          <p:nvPr>
            <p:ph type="body" idx="1"/>
          </p:nvPr>
        </p:nvSpPr>
        <p:spPr>
          <a:xfrm>
            <a:off x="4802858" y="2309247"/>
            <a:ext cx="4124165" cy="3301140"/>
          </a:xfrm>
          <a:prstGeom prst="rect">
            <a:avLst/>
          </a:prstGeom>
        </p:spPr>
        <p:txBody>
          <a:bodyPr lIns="0" tIns="0" rIns="0" bIns="0"/>
          <a:lstStyle/>
          <a:p>
            <a:pPr lvl="0" marL="0" indent="0" defTabSz="869227">
              <a:lnSpc>
                <a:spcPct val="100000"/>
              </a:lnSpc>
              <a:spcBef>
                <a:spcPts val="0"/>
              </a:spcBef>
              <a:buSzTx/>
              <a:buNone/>
              <a:defRPr sz="1800">
                <a:solidFill>
                  <a:srgbClr val="000000"/>
                </a:solidFill>
              </a:defRPr>
            </a:pPr>
            <a:r>
              <a:rPr sz="2134">
                <a:solidFill>
                  <a:srgbClr val="FFFFFF"/>
                </a:solidFill>
                <a:effectLst>
                  <a:outerShdw sx="100000" sy="100000" kx="0" ky="0" algn="b" rotWithShape="0" blurRad="12319" dist="24145" dir="2700000">
                    <a:srgbClr val="000000"/>
                  </a:outerShdw>
                </a:effectLst>
                <a:latin typeface="Tahoma"/>
                <a:ea typeface="Tahoma"/>
                <a:cs typeface="Tahoma"/>
                <a:sym typeface="Tahoma"/>
              </a:rPr>
              <a:t>Sé que vamos a encontrar dificultades, porque se trata de un nacimiento, y en el nacimiento el niño atraviesa por una dificultad, pero después ve la luz y la vida. </a:t>
            </a:r>
            <a:endParaRPr sz="1746"/>
          </a:p>
          <a:p>
            <a:pPr lvl="0" marL="0" indent="0" defTabSz="869227">
              <a:lnSpc>
                <a:spcPct val="100000"/>
              </a:lnSpc>
              <a:spcBef>
                <a:spcPts val="0"/>
              </a:spcBef>
              <a:buSzTx/>
              <a:buNone/>
              <a:defRPr sz="1800">
                <a:solidFill>
                  <a:srgbClr val="000000"/>
                </a:solidFill>
              </a:defRPr>
            </a:pPr>
            <a:r>
              <a:rPr sz="2134">
                <a:solidFill>
                  <a:srgbClr val="FFFFFF"/>
                </a:solidFill>
                <a:effectLst>
                  <a:outerShdw sx="100000" sy="100000" kx="0" ky="0" algn="b" rotWithShape="0" blurRad="12319" dist="24145" dir="2700000">
                    <a:srgbClr val="000000"/>
                  </a:outerShdw>
                </a:effectLst>
                <a:latin typeface="Tahoma"/>
                <a:ea typeface="Tahoma"/>
                <a:cs typeface="Tahoma"/>
                <a:sym typeface="Tahoma"/>
              </a:rPr>
              <a:t>    </a:t>
            </a:r>
            <a:endParaRPr sz="1746"/>
          </a:p>
          <a:p>
            <a:pPr lvl="0" marL="0" indent="0" defTabSz="869227">
              <a:lnSpc>
                <a:spcPct val="100000"/>
              </a:lnSpc>
              <a:spcBef>
                <a:spcPts val="0"/>
              </a:spcBef>
              <a:buSzTx/>
              <a:buNone/>
              <a:defRPr sz="1800">
                <a:solidFill>
                  <a:srgbClr val="000000"/>
                </a:solidFill>
              </a:defRPr>
            </a:pPr>
            <a:r>
              <a:rPr sz="2134">
                <a:solidFill>
                  <a:srgbClr val="FFFFFF"/>
                </a:solidFill>
                <a:effectLst>
                  <a:outerShdw sx="100000" sy="100000" kx="0" ky="0" algn="b" rotWithShape="0" blurRad="12319" dist="24145" dir="2700000">
                    <a:srgbClr val="000000"/>
                  </a:outerShdw>
                </a:effectLst>
                <a:latin typeface="Tahoma"/>
                <a:ea typeface="Tahoma"/>
                <a:cs typeface="Tahoma"/>
                <a:sym typeface="Tahoma"/>
              </a:rPr>
              <a:t>Cuando atravesamos por dificultades, es una buena señal, pues cuando todo es fácil, fácilmente se apaga.</a:t>
            </a:r>
          </a:p>
        </p:txBody>
      </p:sp>
      <p:sp>
        <p:nvSpPr>
          <p:cNvPr id="212" name="Shape 212"/>
          <p:cNvSpPr/>
          <p:nvPr/>
        </p:nvSpPr>
        <p:spPr>
          <a:xfrm>
            <a:off x="5718874" y="263468"/>
            <a:ext cx="3208150" cy="1386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r">
              <a:defRPr b="0" sz="1800">
                <a:solidFill>
                  <a:srgbClr val="000000"/>
                </a:solidFill>
              </a:defRPr>
            </a:pPr>
            <a:r>
              <a:rPr b="1" sz="2800">
                <a:solidFill>
                  <a:srgbClr val="FFFFFF"/>
                </a:solidFill>
                <a:latin typeface="Tahoma"/>
                <a:ea typeface="Tahoma"/>
                <a:cs typeface="Tahoma"/>
                <a:sym typeface="Tahoma"/>
              </a:rPr>
              <a:t>PASAREMOS </a:t>
            </a:r>
            <a:endParaRPr b="1" sz="2400">
              <a:solidFill>
                <a:srgbClr val="000066"/>
              </a:solidFill>
              <a:latin typeface="Tahoma"/>
              <a:ea typeface="Tahoma"/>
              <a:cs typeface="Tahoma"/>
              <a:sym typeface="Tahoma"/>
            </a:endParaRPr>
          </a:p>
          <a:p>
            <a:pPr lvl="0" algn="r">
              <a:defRPr b="0" sz="1800">
                <a:solidFill>
                  <a:srgbClr val="000000"/>
                </a:solidFill>
              </a:defRPr>
            </a:pPr>
            <a:r>
              <a:rPr b="1" sz="2800">
                <a:solidFill>
                  <a:srgbClr val="FFFFFF"/>
                </a:solidFill>
                <a:latin typeface="Tahoma"/>
                <a:ea typeface="Tahoma"/>
                <a:cs typeface="Tahoma"/>
                <a:sym typeface="Tahoma"/>
              </a:rPr>
              <a:t>POR DIFICULTADES</a:t>
            </a:r>
          </a:p>
        </p:txBody>
      </p:sp>
      <p:sp>
        <p:nvSpPr>
          <p:cNvPr id="213" name="Shape 213"/>
          <p:cNvSpPr/>
          <p:nvPr/>
        </p:nvSpPr>
        <p:spPr>
          <a:xfrm>
            <a:off x="340963" y="325663"/>
            <a:ext cx="2851688" cy="1386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800">
                <a:solidFill>
                  <a:srgbClr val="FFFF00"/>
                </a:solidFill>
                <a:latin typeface="Tahoma"/>
                <a:ea typeface="Tahoma"/>
                <a:cs typeface="Tahoma"/>
                <a:sym typeface="Tahoma"/>
              </a:rPr>
              <a:t>WE WILL </a:t>
            </a:r>
            <a:endParaRPr b="1" sz="2400">
              <a:solidFill>
                <a:srgbClr val="000066"/>
              </a:solidFill>
              <a:latin typeface="Tahoma"/>
              <a:ea typeface="Tahoma"/>
              <a:cs typeface="Tahoma"/>
              <a:sym typeface="Tahoma"/>
            </a:endParaRPr>
          </a:p>
          <a:p>
            <a:pPr lvl="0">
              <a:defRPr b="0" sz="1800">
                <a:solidFill>
                  <a:srgbClr val="000000"/>
                </a:solidFill>
              </a:defRPr>
            </a:pPr>
            <a:r>
              <a:rPr b="1" sz="2800">
                <a:solidFill>
                  <a:srgbClr val="FFFF00"/>
                </a:solidFill>
                <a:latin typeface="Tahoma"/>
                <a:ea typeface="Tahoma"/>
                <a:cs typeface="Tahoma"/>
                <a:sym typeface="Tahoma"/>
              </a:rPr>
              <a:t>HAVE  DIFICULTIES</a:t>
            </a:r>
          </a:p>
        </p:txBody>
      </p:sp>
      <p:sp>
        <p:nvSpPr>
          <p:cNvPr id="214" name="Shape 214"/>
          <p:cNvSpPr/>
          <p:nvPr/>
        </p:nvSpPr>
        <p:spPr>
          <a:xfrm>
            <a:off x="480446" y="2200759"/>
            <a:ext cx="3659263" cy="420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200">
                <a:solidFill>
                  <a:srgbClr val="92D050"/>
                </a:solidFill>
                <a:latin typeface="Tahoma"/>
                <a:ea typeface="Tahoma"/>
                <a:cs typeface="Tahoma"/>
                <a:sym typeface="Tahoma"/>
              </a:rPr>
              <a:t>I know we will encounter difficulties, because it is a birth.  On birth a child goes through difficulty, but then the child sees light and life.</a:t>
            </a:r>
            <a:endParaRPr b="1" sz="2400">
              <a:solidFill>
                <a:srgbClr val="000066"/>
              </a:solidFill>
              <a:latin typeface="Tahoma"/>
              <a:ea typeface="Tahoma"/>
              <a:cs typeface="Tahoma"/>
              <a:sym typeface="Tahoma"/>
            </a:endParaRPr>
          </a:p>
          <a:p>
            <a:pPr lvl="0">
              <a:defRPr b="0" sz="1800">
                <a:solidFill>
                  <a:srgbClr val="000000"/>
                </a:solidFill>
              </a:defRPr>
            </a:pPr>
            <a:endParaRPr b="1" sz="2200">
              <a:solidFill>
                <a:srgbClr val="92D050"/>
              </a:solidFill>
              <a:latin typeface="Tahoma"/>
              <a:ea typeface="Tahoma"/>
              <a:cs typeface="Tahoma"/>
              <a:sym typeface="Tahoma"/>
            </a:endParaRPr>
          </a:p>
          <a:p>
            <a:pPr lvl="0">
              <a:defRPr b="0" sz="1800">
                <a:solidFill>
                  <a:srgbClr val="000000"/>
                </a:solidFill>
              </a:defRPr>
            </a:pPr>
            <a:r>
              <a:rPr b="1" sz="2200">
                <a:solidFill>
                  <a:srgbClr val="92D050"/>
                </a:solidFill>
                <a:latin typeface="Tahoma"/>
                <a:ea typeface="Tahoma"/>
                <a:cs typeface="Tahoma"/>
                <a:sym typeface="Tahoma"/>
              </a:rPr>
              <a:t>When we go through difficulties, it is a good sign, when everything is easy, easily is turned off.</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 grpId="1" fill="hold">
                                  <p:stCondLst>
                                    <p:cond delay="0"/>
                                  </p:stCondLst>
                                  <p:iterate type="el" backwards="0">
                                    <p:tmAbs val="0"/>
                                  </p:iterate>
                                  <p:childTnLst>
                                    <p:set>
                                      <p:cBhvr>
                                        <p:cTn id="6" fill="hold"/>
                                        <p:tgtEl>
                                          <p:spTgt spid="210"/>
                                        </p:tgtEl>
                                        <p:attrNameLst>
                                          <p:attrName>style.visibility</p:attrName>
                                        </p:attrNameLst>
                                      </p:cBhvr>
                                      <p:to>
                                        <p:strVal val="visible"/>
                                      </p:to>
                                    </p:set>
                                    <p:anim calcmode="lin" valueType="num">
                                      <p:cBhvr>
                                        <p:cTn id="7" dur="500" fill="hold"/>
                                        <p:tgtEl>
                                          <p:spTgt spid="210"/>
                                        </p:tgtEl>
                                        <p:attrNameLst>
                                          <p:attrName>ppt_x</p:attrName>
                                        </p:attrNameLst>
                                      </p:cBhvr>
                                      <p:tavLst>
                                        <p:tav tm="0">
                                          <p:val>
                                            <p:strVal val="#ppt_x"/>
                                          </p:val>
                                        </p:tav>
                                        <p:tav tm="100000">
                                          <p:val>
                                            <p:strVal val="#ppt_x"/>
                                          </p:val>
                                        </p:tav>
                                      </p:tavLst>
                                    </p:anim>
                                    <p:anim calcmode="lin" valueType="num">
                                      <p:cBhvr>
                                        <p:cTn id="8" dur="500" fill="hold"/>
                                        <p:tgtEl>
                                          <p:spTgt spid="2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2" fill="hold">
                                  <p:stCondLst>
                                    <p:cond delay="0"/>
                                  </p:stCondLst>
                                  <p:iterate type="el" backwards="0">
                                    <p:tmAbs val="0"/>
                                  </p:iterate>
                                  <p:childTnLst>
                                    <p:set>
                                      <p:cBhvr>
                                        <p:cTn id="12" fill="hold"/>
                                        <p:tgtEl>
                                          <p:spTgt spid="2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3" fill="hold">
                                  <p:stCondLst>
                                    <p:cond delay="0"/>
                                  </p:stCondLst>
                                  <p:iterate type="el" backwards="0">
                                    <p:tmAbs val="0"/>
                                  </p:iterate>
                                  <p:childTnLst>
                                    <p:set>
                                      <p:cBhvr>
                                        <p:cTn id="16" fill="hold"/>
                                        <p:tgtEl>
                                          <p:spTgt spid="2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4" fill="hold">
                                  <p:stCondLst>
                                    <p:cond delay="0"/>
                                  </p:stCondLst>
                                  <p:iterate type="el" backwards="0">
                                    <p:tmAbs val="0"/>
                                  </p:iterate>
                                  <p:childTnLst>
                                    <p:set>
                                      <p:cBhvr>
                                        <p:cTn id="20" fill="hold"/>
                                        <p:tgtEl>
                                          <p:spTgt spid="2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5" fill="hold">
                                  <p:stCondLst>
                                    <p:cond delay="0"/>
                                  </p:stCondLst>
                                  <p:iterate type="el" backwards="0">
                                    <p:tmAbs val="0"/>
                                  </p:iterate>
                                  <p:childTnLst>
                                    <p:set>
                                      <p:cBhvr>
                                        <p:cTn id="24" fill="hold"/>
                                        <p:tgtEl>
                                          <p:spTgt spid="211">
                                            <p:bg/>
                                          </p:spTgt>
                                        </p:tgtEl>
                                        <p:attrNameLst>
                                          <p:attrName>style.visibility</p:attrName>
                                        </p:attrNameLst>
                                      </p:cBhvr>
                                      <p:to>
                                        <p:strVal val="visible"/>
                                      </p:to>
                                    </p:set>
                                  </p:childTnLst>
                                </p:cTn>
                              </p:par>
                              <p:par>
                                <p:cTn id="25" presetClass="entr" presetSubtype="0" presetID="1" grpId="5" fill="hold">
                                  <p:stCondLst>
                                    <p:cond delay="0"/>
                                  </p:stCondLst>
                                  <p:iterate type="el" backwards="0">
                                    <p:tmAbs val="0"/>
                                  </p:iterate>
                                  <p:childTnLst>
                                    <p:set>
                                      <p:cBhvr>
                                        <p:cTn id="26" fill="hold"/>
                                        <p:tgtEl>
                                          <p:spTgt spid="2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5" fill="hold">
                                  <p:stCondLst>
                                    <p:cond delay="0"/>
                                  </p:stCondLst>
                                  <p:iterate type="el" backwards="0">
                                    <p:tmAbs val="0"/>
                                  </p:iterate>
                                  <p:childTnLst>
                                    <p:set>
                                      <p:cBhvr>
                                        <p:cTn id="30" fill="hold"/>
                                        <p:tgtEl>
                                          <p:spTgt spid="21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5" fill="hold">
                                  <p:stCondLst>
                                    <p:cond delay="0"/>
                                  </p:stCondLst>
                                  <p:iterate type="el" backwards="0">
                                    <p:tmAbs val="0"/>
                                  </p:iterate>
                                  <p:childTnLst>
                                    <p:set>
                                      <p:cBhvr>
                                        <p:cTn id="34" fill="hold"/>
                                        <p:tgtEl>
                                          <p:spTgt spid="21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P build="whole" bldLvl="1" animBg="1" rev="0" advAuto="0" spid="212" grpId="3"/>
      <p:bldP build="p" bldLvl="1" animBg="1" rev="0" advAuto="0" spid="211" grpId="5"/>
      <p:bldP build="whole" bldLvl="1" animBg="1" rev="0" advAuto="0" spid="214" grpId="4"/>
      <p:bldP build="whole" bldLvl="1" animBg="1" rev="0" advAuto="0" spid="213" grpId="2"/>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nvSpPr>
        <p:spPr>
          <a:xfrm>
            <a:off x="4087507" y="4436531"/>
            <a:ext cx="4968878" cy="2707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FF"/>
                </a:solidFill>
                <a:effectLst>
                  <a:outerShdw sx="100000" sy="100000" kx="0" ky="0" algn="b" rotWithShape="0" blurRad="12700" dist="25400" dir="2700000">
                    <a:srgbClr val="000000"/>
                  </a:outerShdw>
                </a:effectLst>
                <a:latin typeface="Tahoma"/>
                <a:ea typeface="Tahoma"/>
                <a:cs typeface="Tahoma"/>
                <a:sym typeface="Tahoma"/>
              </a:rPr>
              <a:t>“El mundo llama a esto locura. Es verdad, pues existen dos tipos de locuras. Hay quienes actúan locamente por el mal; otros actúan con locura por el bien, donándose a los otros, conservando el gran jardín de Dios.“                                         </a:t>
            </a:r>
            <a:r>
              <a:rPr b="1" sz="1600">
                <a:solidFill>
                  <a:srgbClr val="FFFFFF"/>
                </a:solidFill>
                <a:effectLst>
                  <a:outerShdw sx="100000" sy="100000" kx="0" ky="0" algn="b" rotWithShape="0" blurRad="12700" dist="25400" dir="2700000">
                    <a:srgbClr val="000000"/>
                  </a:outerShdw>
                </a:effectLst>
                <a:latin typeface="Tahoma"/>
                <a:ea typeface="Tahoma"/>
                <a:cs typeface="Tahoma"/>
                <a:sym typeface="Tahoma"/>
              </a:rPr>
              <a:t>Don Joao</a:t>
            </a:r>
            <a:br>
              <a:rPr b="1" sz="1600">
                <a:solidFill>
                  <a:srgbClr val="FFFFFF"/>
                </a:solidFill>
                <a:effectLst>
                  <a:outerShdw sx="100000" sy="100000" kx="0" ky="0" algn="b" rotWithShape="0" blurRad="12700" dist="25400" dir="2700000">
                    <a:srgbClr val="000000"/>
                  </a:outerShdw>
                </a:effectLst>
                <a:latin typeface="Tahoma"/>
                <a:ea typeface="Tahoma"/>
                <a:cs typeface="Tahoma"/>
                <a:sym typeface="Tahoma"/>
              </a:rPr>
            </a:br>
          </a:p>
        </p:txBody>
      </p:sp>
      <p:pic>
        <p:nvPicPr>
          <p:cNvPr id="217" name="image27.jpg"/>
          <p:cNvPicPr/>
          <p:nvPr/>
        </p:nvPicPr>
        <p:blipFill>
          <a:blip r:embed="rId2">
            <a:extLst/>
          </a:blip>
          <a:srcRect l="0" t="8343" r="3736" b="0"/>
          <a:stretch>
            <a:fillRect/>
          </a:stretch>
        </p:blipFill>
        <p:spPr>
          <a:xfrm>
            <a:off x="3963516" y="479024"/>
            <a:ext cx="5076570" cy="3111346"/>
          </a:xfrm>
          <a:prstGeom prst="rect">
            <a:avLst/>
          </a:prstGeom>
          <a:ln w="12700">
            <a:miter lim="400000"/>
          </a:ln>
        </p:spPr>
      </p:pic>
      <p:sp>
        <p:nvSpPr>
          <p:cNvPr id="218" name="Shape 218"/>
          <p:cNvSpPr/>
          <p:nvPr/>
        </p:nvSpPr>
        <p:spPr>
          <a:xfrm>
            <a:off x="4025516" y="3865936"/>
            <a:ext cx="4917014"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u="sng">
                <a:solidFill>
                  <a:srgbClr val="FFFFFF"/>
                </a:solidFill>
                <a:latin typeface="Tahoma"/>
                <a:ea typeface="Tahoma"/>
                <a:cs typeface="Tahoma"/>
                <a:sym typeface="Tahoma"/>
              </a:defRPr>
            </a:lvl1pPr>
          </a:lstStyle>
          <a:p>
            <a:pPr lvl="0">
              <a:defRPr b="0" sz="1800" u="none">
                <a:solidFill>
                  <a:srgbClr val="000000"/>
                </a:solidFill>
              </a:defRPr>
            </a:pPr>
            <a:r>
              <a:rPr b="1" sz="2000" u="sng">
                <a:solidFill>
                  <a:srgbClr val="FFFFFF"/>
                </a:solidFill>
              </a:rPr>
              <a:t>ESTO TIENE QUE ENTUSIARMARNOS</a:t>
            </a:r>
          </a:p>
        </p:txBody>
      </p:sp>
      <p:pic>
        <p:nvPicPr>
          <p:cNvPr id="219" name="image2.jpg"/>
          <p:cNvPicPr/>
          <p:nvPr/>
        </p:nvPicPr>
        <p:blipFill>
          <a:blip r:embed="rId3">
            <a:extLst/>
          </a:blip>
          <a:stretch>
            <a:fillRect/>
          </a:stretch>
        </p:blipFill>
        <p:spPr>
          <a:xfrm>
            <a:off x="0" y="479024"/>
            <a:ext cx="4003488" cy="3111346"/>
          </a:xfrm>
          <a:prstGeom prst="rect">
            <a:avLst/>
          </a:prstGeom>
          <a:ln w="12700">
            <a:miter lim="400000"/>
          </a:ln>
        </p:spPr>
      </p:pic>
      <p:sp>
        <p:nvSpPr>
          <p:cNvPr id="220" name="Shape 220"/>
          <p:cNvSpPr/>
          <p:nvPr/>
        </p:nvSpPr>
        <p:spPr>
          <a:xfrm>
            <a:off x="84020" y="4365009"/>
            <a:ext cx="4003489" cy="277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00"/>
                </a:solidFill>
                <a:latin typeface="Tahoma"/>
                <a:ea typeface="Tahoma"/>
                <a:cs typeface="Tahoma"/>
                <a:sym typeface="Tahoma"/>
              </a:rPr>
              <a:t>“The world calls this madness. It is true, as there are two kinds of madness. Some act crazy for evil, others act like crazy for good, giving themselves to others, preserving the immense garden of God.”      </a:t>
            </a:r>
            <a:r>
              <a:rPr b="1" sz="1600">
                <a:solidFill>
                  <a:srgbClr val="FFFF00"/>
                </a:solidFill>
                <a:latin typeface="Tahoma"/>
                <a:ea typeface="Tahoma"/>
                <a:cs typeface="Tahoma"/>
                <a:sym typeface="Tahoma"/>
              </a:rPr>
              <a:t>Joao Pozzobon</a:t>
            </a:r>
          </a:p>
        </p:txBody>
      </p:sp>
      <p:sp>
        <p:nvSpPr>
          <p:cNvPr id="221" name="Shape 221"/>
          <p:cNvSpPr/>
          <p:nvPr/>
        </p:nvSpPr>
        <p:spPr>
          <a:xfrm>
            <a:off x="221803" y="3865936"/>
            <a:ext cx="3741715"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u="sng">
                <a:latin typeface="Tahoma"/>
                <a:ea typeface="Tahoma"/>
                <a:cs typeface="Tahoma"/>
                <a:sym typeface="Tahoma"/>
              </a:defRPr>
            </a:lvl1pPr>
          </a:lstStyle>
          <a:p>
            <a:pPr lvl="0">
              <a:defRPr b="0" sz="1800" u="none">
                <a:solidFill>
                  <a:srgbClr val="000000"/>
                </a:solidFill>
              </a:defRPr>
            </a:pPr>
            <a:r>
              <a:rPr b="1" sz="2000" u="sng">
                <a:solidFill>
                  <a:srgbClr val="FFFF00"/>
                </a:solidFill>
              </a:rPr>
              <a:t>THIS HAS TO EXCITE US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21"/>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2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nodeType="clickEffect" presetClass="entr" presetSubtype="4" presetID="2" grpId="3" fill="hold">
                                  <p:stCondLst>
                                    <p:cond delay="0"/>
                                  </p:stCondLst>
                                  <p:iterate type="el" backwards="0">
                                    <p:tmAbs val="0"/>
                                  </p:iterate>
                                  <p:childTnLst>
                                    <p:set>
                                      <p:cBhvr>
                                        <p:cTn id="13" fill="hold"/>
                                        <p:tgtEl>
                                          <p:spTgt spid="219"/>
                                        </p:tgtEl>
                                        <p:attrNameLst>
                                          <p:attrName>style.visibility</p:attrName>
                                        </p:attrNameLst>
                                      </p:cBhvr>
                                      <p:to>
                                        <p:strVal val="visible"/>
                                      </p:to>
                                    </p:set>
                                    <p:anim calcmode="lin" valueType="num">
                                      <p:cBhvr>
                                        <p:cTn id="14" dur="500" fill="hold"/>
                                        <p:tgtEl>
                                          <p:spTgt spid="219"/>
                                        </p:tgtEl>
                                        <p:attrNameLst>
                                          <p:attrName>ppt_x</p:attrName>
                                        </p:attrNameLst>
                                      </p:cBhvr>
                                      <p:tavLst>
                                        <p:tav tm="0">
                                          <p:val>
                                            <p:strVal val="#ppt_x"/>
                                          </p:val>
                                        </p:tav>
                                        <p:tav tm="100000">
                                          <p:val>
                                            <p:strVal val="#ppt_x"/>
                                          </p:val>
                                        </p:tav>
                                      </p:tavLst>
                                    </p:anim>
                                    <p:anim calcmode="lin" valueType="num">
                                      <p:cBhvr>
                                        <p:cTn id="15" dur="500" fill="hold"/>
                                        <p:tgtEl>
                                          <p:spTgt spid="2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3" presetID="2" grpId="4" fill="hold">
                                  <p:stCondLst>
                                    <p:cond delay="0"/>
                                  </p:stCondLst>
                                  <p:iterate type="el" backwards="0">
                                    <p:tmAbs val="0"/>
                                  </p:iterate>
                                  <p:childTnLst>
                                    <p:set>
                                      <p:cBhvr>
                                        <p:cTn id="19" fill="hold"/>
                                        <p:tgtEl>
                                          <p:spTgt spid="217"/>
                                        </p:tgtEl>
                                        <p:attrNameLst>
                                          <p:attrName>style.visibility</p:attrName>
                                        </p:attrNameLst>
                                      </p:cBhvr>
                                      <p:to>
                                        <p:strVal val="visible"/>
                                      </p:to>
                                    </p:set>
                                    <p:anim calcmode="lin" valueType="num">
                                      <p:cBhvr>
                                        <p:cTn id="20" dur="500" fill="hold"/>
                                        <p:tgtEl>
                                          <p:spTgt spid="217"/>
                                        </p:tgtEl>
                                        <p:attrNameLst>
                                          <p:attrName>ppt_x</p:attrName>
                                        </p:attrNameLst>
                                      </p:cBhvr>
                                      <p:tavLst>
                                        <p:tav tm="0">
                                          <p:val>
                                            <p:strVal val="1+#ppt_w/2"/>
                                          </p:val>
                                        </p:tav>
                                        <p:tav tm="100000">
                                          <p:val>
                                            <p:strVal val="#ppt_x"/>
                                          </p:val>
                                        </p:tav>
                                      </p:tavLst>
                                    </p:anim>
                                    <p:anim calcmode="lin" valueType="num">
                                      <p:cBhvr>
                                        <p:cTn id="21" dur="500" fill="hold"/>
                                        <p:tgtEl>
                                          <p:spTgt spid="217"/>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nodeType="clickEffect" presetClass="entr" presetSubtype="0" presetID="1" grpId="5" fill="hold">
                                  <p:stCondLst>
                                    <p:cond delay="0"/>
                                  </p:stCondLst>
                                  <p:iterate type="el" backwards="0">
                                    <p:tmAbs val="0"/>
                                  </p:iterate>
                                  <p:childTnLst>
                                    <p:set>
                                      <p:cBhvr>
                                        <p:cTn id="25" fill="hold"/>
                                        <p:tgtEl>
                                          <p:spTgt spid="220"/>
                                        </p:tgtEl>
                                        <p:attrNameLst>
                                          <p:attrName>style.visibility</p:attrName>
                                        </p:attrNameLst>
                                      </p:cBhvr>
                                      <p:to>
                                        <p:strVal val="visible"/>
                                      </p:to>
                                    </p:set>
                                  </p:childTnLst>
                                </p:cTn>
                              </p:par>
                            </p:childTnLst>
                          </p:cTn>
                        </p:par>
                        <p:par>
                          <p:cTn id="26" fill="hold">
                            <p:stCondLst>
                              <p:cond delay="0"/>
                            </p:stCondLst>
                            <p:childTnLst>
                              <p:par>
                                <p:cTn id="27" nodeType="afterEffect" presetClass="entr" presetSubtype="0" presetID="1" grpId="6" fill="hold">
                                  <p:stCondLst>
                                    <p:cond delay="0"/>
                                  </p:stCondLst>
                                  <p:iterate type="el" backwards="0">
                                    <p:tmAbs val="0"/>
                                  </p:iterate>
                                  <p:childTnLst>
                                    <p:set>
                                      <p:cBhvr>
                                        <p:cTn id="28" fill="hold"/>
                                        <p:tgtEl>
                                          <p:spTgt spid="2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6"/>
      <p:bldP build="whole" bldLvl="1" animBg="1" rev="0" advAuto="0" spid="219" grpId="3"/>
      <p:bldP build="whole" bldLvl="1" animBg="1" rev="0" advAuto="0" spid="218" grpId="2"/>
      <p:bldP build="whole" bldLvl="1" animBg="1" rev="0" advAuto="0" spid="221" grpId="1"/>
      <p:bldP build="whole" bldLvl="1" animBg="1" rev="0" advAuto="0" spid="217" grpId="4"/>
      <p:bldP build="whole" bldLvl="1" animBg="1" rev="0" advAuto="0" spid="220" grpId="5"/>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image28.jpg"/>
          <p:cNvPicPr/>
          <p:nvPr/>
        </p:nvPicPr>
        <p:blipFill>
          <a:blip r:embed="rId2">
            <a:extLst/>
          </a:blip>
          <a:srcRect l="2602" t="0" r="0" b="0"/>
          <a:stretch>
            <a:fillRect/>
          </a:stretch>
        </p:blipFill>
        <p:spPr>
          <a:xfrm>
            <a:off x="0" y="1990596"/>
            <a:ext cx="5688328" cy="4642679"/>
          </a:xfrm>
          <a:prstGeom prst="rect">
            <a:avLst/>
          </a:prstGeom>
          <a:ln w="12700">
            <a:miter lim="400000"/>
          </a:ln>
        </p:spPr>
      </p:pic>
      <p:sp>
        <p:nvSpPr>
          <p:cNvPr id="224" name="Shape 224"/>
          <p:cNvSpPr/>
          <p:nvPr>
            <p:ph type="body" idx="1"/>
          </p:nvPr>
        </p:nvSpPr>
        <p:spPr>
          <a:xfrm>
            <a:off x="6199316" y="3932292"/>
            <a:ext cx="2805197" cy="2700983"/>
          </a:xfrm>
          <a:prstGeom prst="rect">
            <a:avLst/>
          </a:prstGeom>
        </p:spPr>
        <p:txBody>
          <a:bodyPr lIns="0" tIns="0" rIns="0" bIns="0"/>
          <a:lstStyle/>
          <a:p>
            <a:pPr lvl="0" marL="0" indent="0" defTabSz="612007">
              <a:lnSpc>
                <a:spcPct val="100000"/>
              </a:lnSpc>
              <a:spcBef>
                <a:spcPts val="200"/>
              </a:spcBef>
              <a:buSzTx/>
              <a:buNone/>
              <a:defRPr sz="1800">
                <a:solidFill>
                  <a:srgbClr val="000000"/>
                </a:solidFill>
              </a:defRPr>
            </a:pPr>
            <a:r>
              <a:rPr sz="1940">
                <a:solidFill>
                  <a:srgbClr val="FFFFFF"/>
                </a:solidFill>
                <a:effectLst>
                  <a:outerShdw sx="100000" sy="100000" kx="0" ky="0" algn="b" rotWithShape="0" blurRad="12319" dist="17000" dir="2700000">
                    <a:srgbClr val="000000"/>
                  </a:outerShdw>
                </a:effectLst>
                <a:latin typeface="Tahoma"/>
                <a:ea typeface="Tahoma"/>
                <a:cs typeface="Tahoma"/>
                <a:sym typeface="Tahoma"/>
              </a:rPr>
              <a:t>“Todo lo que María quiera de mí, yo también lo quiero.</a:t>
            </a:r>
            <a:endParaRPr sz="1746"/>
          </a:p>
          <a:p>
            <a:pPr lvl="0" marL="0" indent="0" defTabSz="612007">
              <a:lnSpc>
                <a:spcPct val="100000"/>
              </a:lnSpc>
              <a:spcBef>
                <a:spcPts val="200"/>
              </a:spcBef>
              <a:buSzTx/>
              <a:buNone/>
              <a:defRPr sz="1800">
                <a:solidFill>
                  <a:srgbClr val="000000"/>
                </a:solidFill>
              </a:defRPr>
            </a:pPr>
            <a:r>
              <a:rPr sz="1940">
                <a:solidFill>
                  <a:srgbClr val="FFFFFF"/>
                </a:solidFill>
                <a:effectLst>
                  <a:outerShdw sx="100000" sy="100000" kx="0" ky="0" algn="b" rotWithShape="0" blurRad="12319" dist="17000" dir="2700000">
                    <a:srgbClr val="000000"/>
                  </a:outerShdw>
                </a:effectLst>
                <a:latin typeface="Tahoma"/>
                <a:ea typeface="Tahoma"/>
                <a:cs typeface="Tahoma"/>
                <a:sym typeface="Tahoma"/>
              </a:rPr>
              <a:t>Cuando pensamos en Ella, todo se realiza.</a:t>
            </a:r>
            <a:endParaRPr sz="1746"/>
          </a:p>
          <a:p>
            <a:pPr lvl="0" marL="0" indent="0" defTabSz="612007">
              <a:lnSpc>
                <a:spcPct val="100000"/>
              </a:lnSpc>
              <a:spcBef>
                <a:spcPts val="200"/>
              </a:spcBef>
              <a:buSzTx/>
              <a:buNone/>
              <a:defRPr sz="1800">
                <a:solidFill>
                  <a:srgbClr val="000000"/>
                </a:solidFill>
              </a:defRPr>
            </a:pPr>
            <a:r>
              <a:rPr sz="1940">
                <a:solidFill>
                  <a:srgbClr val="FFFFFF"/>
                </a:solidFill>
                <a:effectLst>
                  <a:outerShdw sx="100000" sy="100000" kx="0" ky="0" algn="b" rotWithShape="0" blurRad="12319" dist="17000" dir="2700000">
                    <a:srgbClr val="000000"/>
                  </a:outerShdw>
                </a:effectLst>
                <a:latin typeface="Tahoma"/>
                <a:ea typeface="Tahoma"/>
                <a:cs typeface="Tahoma"/>
                <a:sym typeface="Tahoma"/>
              </a:rPr>
              <a:t>Cuando pensamos en nosotros, no se hace nada”.              </a:t>
            </a:r>
            <a:r>
              <a:rPr sz="1552">
                <a:solidFill>
                  <a:srgbClr val="FFFFFF"/>
                </a:solidFill>
                <a:effectLst>
                  <a:outerShdw sx="100000" sy="100000" kx="0" ky="0" algn="b" rotWithShape="0" blurRad="12319" dist="17000" dir="2700000">
                    <a:srgbClr val="000000"/>
                  </a:outerShdw>
                </a:effectLst>
                <a:latin typeface="Tahoma"/>
                <a:ea typeface="Tahoma"/>
                <a:cs typeface="Tahoma"/>
                <a:sym typeface="Tahoma"/>
              </a:rPr>
              <a:t>Don Joao</a:t>
            </a:r>
            <a:br>
              <a:rPr sz="1552">
                <a:solidFill>
                  <a:srgbClr val="FFFFFF"/>
                </a:solidFill>
                <a:effectLst>
                  <a:outerShdw sx="100000" sy="100000" kx="0" ky="0" algn="b" rotWithShape="0" blurRad="12319" dist="17000" dir="2700000">
                    <a:srgbClr val="000000"/>
                  </a:outerShdw>
                </a:effectLst>
                <a:latin typeface="Tahoma"/>
                <a:ea typeface="Tahoma"/>
                <a:cs typeface="Tahoma"/>
                <a:sym typeface="Tahoma"/>
              </a:rPr>
            </a:br>
          </a:p>
        </p:txBody>
      </p:sp>
      <p:sp>
        <p:nvSpPr>
          <p:cNvPr id="225" name="Shape 225"/>
          <p:cNvSpPr/>
          <p:nvPr/>
        </p:nvSpPr>
        <p:spPr>
          <a:xfrm>
            <a:off x="309967" y="924168"/>
            <a:ext cx="5284923"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Tahoma"/>
                <a:ea typeface="Tahoma"/>
                <a:cs typeface="Tahoma"/>
                <a:sym typeface="Tahoma"/>
              </a:defRPr>
            </a:lvl1pPr>
          </a:lstStyle>
          <a:p>
            <a:pPr lvl="0">
              <a:defRPr b="0" sz="1800">
                <a:solidFill>
                  <a:srgbClr val="000000"/>
                </a:solidFill>
              </a:defRPr>
            </a:pPr>
            <a:r>
              <a:rPr b="1" sz="2400">
                <a:solidFill>
                  <a:srgbClr val="FFFFFF"/>
                </a:solidFill>
              </a:rPr>
              <a:t>SUPONE UN GRANDE AMOR A MARIA</a:t>
            </a:r>
          </a:p>
        </p:txBody>
      </p:sp>
      <p:sp>
        <p:nvSpPr>
          <p:cNvPr id="226" name="Shape 226"/>
          <p:cNvSpPr/>
          <p:nvPr/>
        </p:nvSpPr>
        <p:spPr>
          <a:xfrm>
            <a:off x="255088" y="388953"/>
            <a:ext cx="5117018"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lvl="0">
              <a:defRPr b="0" sz="1800">
                <a:solidFill>
                  <a:srgbClr val="000000"/>
                </a:solidFill>
              </a:defRPr>
            </a:pPr>
            <a:r>
              <a:rPr b="1" sz="2400">
                <a:solidFill>
                  <a:srgbClr val="FFFF00"/>
                </a:solidFill>
              </a:rPr>
              <a:t>IS A GREAT LOVE FOR MARY</a:t>
            </a:r>
          </a:p>
        </p:txBody>
      </p:sp>
      <p:sp>
        <p:nvSpPr>
          <p:cNvPr id="227" name="Shape 227"/>
          <p:cNvSpPr/>
          <p:nvPr/>
        </p:nvSpPr>
        <p:spPr>
          <a:xfrm>
            <a:off x="5904853" y="388953"/>
            <a:ext cx="2975674" cy="4752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400">
                <a:solidFill>
                  <a:srgbClr val="FFFF00"/>
                </a:solidFill>
                <a:latin typeface="Tahoma"/>
                <a:ea typeface="Tahoma"/>
                <a:cs typeface="Tahoma"/>
                <a:sym typeface="Tahoma"/>
              </a:rPr>
              <a:t>“Everything that Mary wants from me, I want it too.</a:t>
            </a:r>
            <a:endParaRPr b="1" sz="2400">
              <a:solidFill>
                <a:srgbClr val="000066"/>
              </a:solidFill>
              <a:latin typeface="Tahoma"/>
              <a:ea typeface="Tahoma"/>
              <a:cs typeface="Tahoma"/>
              <a:sym typeface="Tahoma"/>
            </a:endParaRPr>
          </a:p>
          <a:p>
            <a:pPr lvl="0">
              <a:defRPr b="0" sz="1800">
                <a:solidFill>
                  <a:srgbClr val="000000"/>
                </a:solidFill>
              </a:defRPr>
            </a:pPr>
            <a:endParaRPr b="1" sz="2400">
              <a:solidFill>
                <a:srgbClr val="FFFF00"/>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When we think about Her, everything gets done.</a:t>
            </a:r>
            <a:endParaRPr b="1" sz="2400">
              <a:solidFill>
                <a:srgbClr val="000066"/>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When we think of ourselves, nothing gets done”</a:t>
            </a:r>
            <a:endParaRPr b="1" sz="2400">
              <a:solidFill>
                <a:srgbClr val="000066"/>
              </a:solidFill>
              <a:latin typeface="Tahoma"/>
              <a:ea typeface="Tahoma"/>
              <a:cs typeface="Tahoma"/>
              <a:sym typeface="Tahoma"/>
            </a:endParaRPr>
          </a:p>
          <a:p>
            <a:pPr lvl="0">
              <a:defRPr b="0" sz="1800">
                <a:solidFill>
                  <a:srgbClr val="000000"/>
                </a:solidFill>
              </a:defRPr>
            </a:pPr>
            <a:r>
              <a:rPr b="1" sz="2400">
                <a:solidFill>
                  <a:srgbClr val="FFFF00"/>
                </a:solidFill>
                <a:latin typeface="Tahoma"/>
                <a:ea typeface="Tahoma"/>
                <a:cs typeface="Tahoma"/>
                <a:sym typeface="Tahoma"/>
              </a:rPr>
              <a:t>                </a:t>
            </a:r>
            <a:r>
              <a:rPr b="1" sz="1600">
                <a:solidFill>
                  <a:srgbClr val="FFFF00"/>
                </a:solidFill>
                <a:latin typeface="Tahoma"/>
                <a:ea typeface="Tahoma"/>
                <a:cs typeface="Tahoma"/>
                <a:sym typeface="Tahoma"/>
              </a:rPr>
              <a:t>Joao Pozzobon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26"/>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22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nodeType="clickEffect" presetClass="entr" presetSubtype="0" presetID="1" grpId="3" fill="hold">
                                  <p:stCondLst>
                                    <p:cond delay="0"/>
                                  </p:stCondLst>
                                  <p:iterate type="el" backwards="0">
                                    <p:tmAbs val="0"/>
                                  </p:iterate>
                                  <p:childTnLst>
                                    <p:set>
                                      <p:cBhvr>
                                        <p:cTn id="13" fill="hold"/>
                                        <p:tgtEl>
                                          <p:spTgt spid="2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0" presetID="1" grpId="4" fill="hold">
                                  <p:stCondLst>
                                    <p:cond delay="0"/>
                                  </p:stCondLst>
                                  <p:iterate type="el" backwards="0">
                                    <p:tmAbs val="0"/>
                                  </p:iterate>
                                  <p:childTnLst>
                                    <p:set>
                                      <p:cBhvr>
                                        <p:cTn id="17" fill="hold"/>
                                        <p:tgtEl>
                                          <p:spTgt spid="227"/>
                                        </p:tgtEl>
                                        <p:attrNameLst>
                                          <p:attrName>style.visibility</p:attrName>
                                        </p:attrNameLst>
                                      </p:cBhvr>
                                      <p:to>
                                        <p:strVal val="visible"/>
                                      </p:to>
                                    </p:set>
                                  </p:childTnLst>
                                </p:cTn>
                              </p:par>
                            </p:childTnLst>
                          </p:cTn>
                        </p:par>
                        <p:par>
                          <p:cTn id="18" fill="hold">
                            <p:stCondLst>
                              <p:cond delay="0"/>
                            </p:stCondLst>
                            <p:childTnLst>
                              <p:par>
                                <p:cTn id="19" nodeType="afterEffect" presetClass="entr" presetSubtype="0" presetID="1" grpId="5" fill="hold">
                                  <p:stCondLst>
                                    <p:cond delay="0"/>
                                  </p:stCondLst>
                                  <p:iterate type="el" backwards="0">
                                    <p:tmAbs val="0"/>
                                  </p:iterate>
                                  <p:childTnLst>
                                    <p:set>
                                      <p:cBhvr>
                                        <p:cTn id="20" fill="hold"/>
                                        <p:tgtEl>
                                          <p:spTgt spid="224">
                                            <p:bg/>
                                          </p:spTgt>
                                        </p:tgtEl>
                                        <p:attrNameLst>
                                          <p:attrName>style.visibility</p:attrName>
                                        </p:attrNameLst>
                                      </p:cBhvr>
                                      <p:to>
                                        <p:strVal val="visible"/>
                                      </p:to>
                                    </p:set>
                                  </p:childTnLst>
                                </p:cTn>
                              </p:par>
                              <p:par>
                                <p:cTn id="21" presetClass="entr" presetSubtype="0" presetID="1" grpId="5" fill="hold">
                                  <p:stCondLst>
                                    <p:cond delay="0"/>
                                  </p:stCondLst>
                                  <p:iterate type="el" backwards="0">
                                    <p:tmAbs val="0"/>
                                  </p:iterate>
                                  <p:childTnLst>
                                    <p:set>
                                      <p:cBhvr>
                                        <p:cTn id="22" fill="hold"/>
                                        <p:tgtEl>
                                          <p:spTgt spid="224">
                                            <p:txEl>
                                              <p:pRg st="0" end="0"/>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5" fill="hold">
                                  <p:stCondLst>
                                    <p:cond delay="0"/>
                                  </p:stCondLst>
                                  <p:iterate type="el" backwards="0">
                                    <p:tmAbs val="0"/>
                                  </p:iterate>
                                  <p:childTnLst>
                                    <p:set>
                                      <p:cBhvr>
                                        <p:cTn id="25" fill="hold"/>
                                        <p:tgtEl>
                                          <p:spTgt spid="224">
                                            <p:txEl>
                                              <p:pRg st="1" end="1"/>
                                            </p:txEl>
                                          </p:spTgt>
                                        </p:tgtEl>
                                        <p:attrNameLst>
                                          <p:attrName>style.visibility</p:attrName>
                                        </p:attrNameLst>
                                      </p:cBhvr>
                                      <p:to>
                                        <p:strVal val="visible"/>
                                      </p:to>
                                    </p:set>
                                  </p:childTnLst>
                                </p:cTn>
                              </p:par>
                            </p:childTnLst>
                          </p:cTn>
                        </p:par>
                        <p:par>
                          <p:cTn id="26" fill="hold">
                            <p:stCondLst>
                              <p:cond delay="0"/>
                            </p:stCondLst>
                            <p:childTnLst>
                              <p:par>
                                <p:cTn id="27" nodeType="afterEffect" presetClass="entr" presetSubtype="0" presetID="1" grpId="5" fill="hold">
                                  <p:stCondLst>
                                    <p:cond delay="0"/>
                                  </p:stCondLst>
                                  <p:iterate type="el" backwards="0">
                                    <p:tmAbs val="0"/>
                                  </p:iterate>
                                  <p:childTnLst>
                                    <p:set>
                                      <p:cBhvr>
                                        <p:cTn id="28" fill="hold"/>
                                        <p:tgtEl>
                                          <p:spTgt spid="22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1"/>
      <p:bldP build="whole" bldLvl="1" animBg="1" rev="0" advAuto="0" spid="223" grpId="3"/>
      <p:bldP build="p" bldLvl="1" animBg="1" rev="0" advAuto="0" spid="224" grpId="5"/>
      <p:bldP build="whole" bldLvl="1" animBg="1" rev="0" advAuto="0" spid="225" grpId="2"/>
      <p:bldP build="whole" bldLvl="1" animBg="1" rev="0" advAuto="0" spid="227" grpId="4"/>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 name="image29.jpg"/>
          <p:cNvPicPr/>
          <p:nvPr/>
        </p:nvPicPr>
        <p:blipFill>
          <a:blip r:embed="rId2">
            <a:extLst/>
          </a:blip>
          <a:stretch>
            <a:fillRect/>
          </a:stretch>
        </p:blipFill>
        <p:spPr>
          <a:xfrm>
            <a:off x="7480162" y="0"/>
            <a:ext cx="1667075" cy="1990894"/>
          </a:xfrm>
          <a:prstGeom prst="rect">
            <a:avLst/>
          </a:prstGeom>
          <a:ln w="12700">
            <a:miter lim="400000"/>
          </a:ln>
        </p:spPr>
      </p:pic>
      <p:pic>
        <p:nvPicPr>
          <p:cNvPr id="230" name="image30.jpg"/>
          <p:cNvPicPr/>
          <p:nvPr/>
        </p:nvPicPr>
        <p:blipFill>
          <a:blip r:embed="rId3">
            <a:extLst/>
          </a:blip>
          <a:stretch>
            <a:fillRect/>
          </a:stretch>
        </p:blipFill>
        <p:spPr>
          <a:xfrm>
            <a:off x="4262039" y="-593"/>
            <a:ext cx="3278840" cy="2154858"/>
          </a:xfrm>
          <a:prstGeom prst="rect">
            <a:avLst/>
          </a:prstGeom>
          <a:ln w="12700">
            <a:miter lim="400000"/>
          </a:ln>
        </p:spPr>
      </p:pic>
      <p:pic>
        <p:nvPicPr>
          <p:cNvPr id="231" name="image31.jpg"/>
          <p:cNvPicPr/>
          <p:nvPr/>
        </p:nvPicPr>
        <p:blipFill>
          <a:blip r:embed="rId4">
            <a:extLst/>
          </a:blip>
          <a:srcRect l="0" t="37334" r="4180" b="0"/>
          <a:stretch>
            <a:fillRect/>
          </a:stretch>
        </p:blipFill>
        <p:spPr>
          <a:xfrm>
            <a:off x="9300" y="1990894"/>
            <a:ext cx="5277075" cy="2271264"/>
          </a:xfrm>
          <a:prstGeom prst="rect">
            <a:avLst/>
          </a:prstGeom>
          <a:ln w="12700">
            <a:miter lim="400000"/>
          </a:ln>
        </p:spPr>
      </p:pic>
      <p:pic>
        <p:nvPicPr>
          <p:cNvPr id="232" name="image32.jpg"/>
          <p:cNvPicPr/>
          <p:nvPr/>
        </p:nvPicPr>
        <p:blipFill>
          <a:blip r:embed="rId5">
            <a:extLst/>
          </a:blip>
          <a:srcRect l="0" t="0" r="0" b="12899"/>
          <a:stretch>
            <a:fillRect/>
          </a:stretch>
        </p:blipFill>
        <p:spPr>
          <a:xfrm>
            <a:off x="5289612" y="1990925"/>
            <a:ext cx="3857626" cy="2721151"/>
          </a:xfrm>
          <a:prstGeom prst="rect">
            <a:avLst/>
          </a:prstGeom>
          <a:ln w="12700">
            <a:miter lim="400000"/>
          </a:ln>
        </p:spPr>
      </p:pic>
      <p:pic>
        <p:nvPicPr>
          <p:cNvPr id="233" name="image33.jpg"/>
          <p:cNvPicPr/>
          <p:nvPr/>
        </p:nvPicPr>
        <p:blipFill>
          <a:blip r:embed="rId6">
            <a:extLst/>
          </a:blip>
          <a:srcRect l="4510" t="0" r="6488" b="0"/>
          <a:stretch>
            <a:fillRect/>
          </a:stretch>
        </p:blipFill>
        <p:spPr>
          <a:xfrm>
            <a:off x="-30997" y="4145157"/>
            <a:ext cx="9174998" cy="2712843"/>
          </a:xfrm>
          <a:prstGeom prst="rect">
            <a:avLst/>
          </a:prstGeom>
          <a:ln w="12700">
            <a:miter lim="400000"/>
          </a:ln>
        </p:spPr>
      </p:pic>
      <p:sp>
        <p:nvSpPr>
          <p:cNvPr id="234" name="Shape 234"/>
          <p:cNvSpPr/>
          <p:nvPr/>
        </p:nvSpPr>
        <p:spPr>
          <a:xfrm>
            <a:off x="124917" y="203578"/>
            <a:ext cx="3977277" cy="157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sz="3200">
                <a:solidFill>
                  <a:srgbClr val="FFFF00"/>
                </a:solidFill>
                <a:latin typeface="Brush Script MT Italic"/>
                <a:ea typeface="Brush Script MT Italic"/>
                <a:cs typeface="Brush Script MT Italic"/>
                <a:sym typeface="Brush Script MT Italic"/>
              </a:rPr>
              <a:t>One Heart in the Father Shrine</a:t>
            </a:r>
            <a:endParaRPr b="1" sz="2400">
              <a:solidFill>
                <a:srgbClr val="000066"/>
              </a:solidFill>
              <a:latin typeface="Tahoma"/>
              <a:ea typeface="Tahoma"/>
              <a:cs typeface="Tahoma"/>
              <a:sym typeface="Tahoma"/>
            </a:endParaRPr>
          </a:p>
          <a:p>
            <a:pPr lvl="0">
              <a:defRPr b="0" sz="1800">
                <a:solidFill>
                  <a:srgbClr val="000000"/>
                </a:solidFill>
              </a:defRPr>
            </a:pPr>
            <a:r>
              <a:rPr sz="3200">
                <a:solidFill>
                  <a:srgbClr val="FFFF00"/>
                </a:solidFill>
                <a:latin typeface="Brush Script MT Italic"/>
                <a:ea typeface="Brush Script MT Italic"/>
                <a:cs typeface="Brush Script MT Italic"/>
                <a:sym typeface="Brush Script MT Italic"/>
              </a:rPr>
              <a:t>San Antonio, Texas</a:t>
            </a:r>
          </a:p>
        </p:txBody>
      </p:sp>
    </p:spTree>
  </p:cSld>
  <p:clrMapOvr>
    <a:masterClrMapping/>
  </p:clrMapOvr>
  <p:transition spd="slow" advClick="1">
    <p:checker dir="vert"/>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2" name="image4.jpeg"/>
          <p:cNvPicPr/>
          <p:nvPr/>
        </p:nvPicPr>
        <p:blipFill>
          <a:blip r:embed="rId2">
            <a:extLst/>
          </a:blip>
          <a:stretch>
            <a:fillRect/>
          </a:stretch>
        </p:blipFill>
        <p:spPr>
          <a:xfrm>
            <a:off x="1085454" y="2929178"/>
            <a:ext cx="7004093" cy="3636979"/>
          </a:xfrm>
          <a:prstGeom prst="rect">
            <a:avLst/>
          </a:prstGeom>
          <a:ln w="127000" cap="sq">
            <a:solidFill>
              <a:srgbClr val="0070C0"/>
            </a:solidFill>
            <a:miter/>
          </a:ln>
          <a:effectLst>
            <a:outerShdw sx="100000" sy="100000" kx="0" ky="0" algn="b" rotWithShape="0" blurRad="63500" dist="50800" dir="2700000">
              <a:srgbClr val="000000">
                <a:alpha val="40000"/>
              </a:srgbClr>
            </a:outerShdw>
          </a:effectLst>
        </p:spPr>
      </p:pic>
      <p:sp>
        <p:nvSpPr>
          <p:cNvPr id="93" name="Shape 93"/>
          <p:cNvSpPr/>
          <p:nvPr/>
        </p:nvSpPr>
        <p:spPr>
          <a:xfrm>
            <a:off x="5114442" y="269476"/>
            <a:ext cx="3735090" cy="2438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381000" indent="-381000">
              <a:buClr>
                <a:srgbClr val="EAEAEA"/>
              </a:buClr>
              <a:buSzPct val="100000"/>
              <a:buFont typeface="Arial"/>
              <a:buChar char="•"/>
              <a:defRPr b="0" sz="1800">
                <a:solidFill>
                  <a:srgbClr val="000000"/>
                </a:solidFill>
              </a:defRPr>
            </a:pPr>
            <a:r>
              <a:rPr b="1" sz="2000">
                <a:solidFill>
                  <a:srgbClr val="EAEAEA"/>
                </a:solidFill>
                <a:latin typeface="Tahoma"/>
                <a:ea typeface="Tahoma"/>
                <a:cs typeface="Tahoma"/>
                <a:sym typeface="Tahoma"/>
              </a:rPr>
              <a:t>Isabel se llena de alegría y de paz</a:t>
            </a:r>
            <a:endParaRPr b="1" sz="2400">
              <a:solidFill>
                <a:srgbClr val="FFFF00"/>
              </a:solidFill>
              <a:latin typeface="Tahoma"/>
              <a:ea typeface="Tahoma"/>
              <a:cs typeface="Tahoma"/>
              <a:sym typeface="Tahoma"/>
            </a:endParaRPr>
          </a:p>
          <a:p>
            <a:pPr lvl="0" marL="381000" indent="-381000">
              <a:buClr>
                <a:srgbClr val="EAEAEA"/>
              </a:buClr>
              <a:buSzPct val="100000"/>
              <a:buFont typeface="Arial"/>
              <a:buChar char="•"/>
              <a:defRPr b="0" sz="1800">
                <a:solidFill>
                  <a:srgbClr val="000000"/>
                </a:solidFill>
              </a:defRPr>
            </a:pPr>
            <a:r>
              <a:rPr b="1" sz="2000">
                <a:solidFill>
                  <a:srgbClr val="EAEAEA"/>
                </a:solidFill>
                <a:latin typeface="Tahoma"/>
                <a:ea typeface="Tahoma"/>
                <a:cs typeface="Tahoma"/>
                <a:sym typeface="Tahoma"/>
              </a:rPr>
              <a:t>El niño salta de gozo</a:t>
            </a:r>
            <a:endParaRPr b="1" sz="2400">
              <a:solidFill>
                <a:srgbClr val="FFFF00"/>
              </a:solidFill>
              <a:latin typeface="Tahoma"/>
              <a:ea typeface="Tahoma"/>
              <a:cs typeface="Tahoma"/>
              <a:sym typeface="Tahoma"/>
            </a:endParaRPr>
          </a:p>
          <a:p>
            <a:pPr lvl="0" marL="381000" indent="-381000">
              <a:buClr>
                <a:srgbClr val="EAEAEA"/>
              </a:buClr>
              <a:buSzPct val="100000"/>
              <a:buFont typeface="Arial"/>
              <a:buChar char="•"/>
              <a:defRPr b="0" sz="1800">
                <a:solidFill>
                  <a:srgbClr val="000000"/>
                </a:solidFill>
              </a:defRPr>
            </a:pPr>
            <a:r>
              <a:rPr b="1" sz="2000">
                <a:solidFill>
                  <a:srgbClr val="EAEAEA"/>
                </a:solidFill>
                <a:latin typeface="Tahoma"/>
                <a:ea typeface="Tahoma"/>
                <a:cs typeface="Tahoma"/>
                <a:sym typeface="Tahoma"/>
              </a:rPr>
              <a:t>A Zacarías se le suelta el habla</a:t>
            </a:r>
            <a:endParaRPr b="1" sz="2400">
              <a:solidFill>
                <a:srgbClr val="FFFF00"/>
              </a:solidFill>
              <a:latin typeface="Tahoma"/>
              <a:ea typeface="Tahoma"/>
              <a:cs typeface="Tahoma"/>
              <a:sym typeface="Tahoma"/>
            </a:endParaRPr>
          </a:p>
          <a:p>
            <a:pPr lvl="0" marL="381000" indent="-381000">
              <a:buClr>
                <a:srgbClr val="EAEAEA"/>
              </a:buClr>
              <a:buSzPct val="100000"/>
              <a:buFont typeface="Arial"/>
              <a:buChar char="•"/>
              <a:defRPr b="0" sz="1800">
                <a:solidFill>
                  <a:srgbClr val="000000"/>
                </a:solidFill>
              </a:defRPr>
            </a:pPr>
            <a:r>
              <a:rPr b="1" sz="2000">
                <a:solidFill>
                  <a:srgbClr val="EAEAEA"/>
                </a:solidFill>
                <a:latin typeface="Tahoma"/>
                <a:ea typeface="Tahoma"/>
                <a:cs typeface="Tahoma"/>
                <a:sym typeface="Tahoma"/>
              </a:rPr>
              <a:t>A la casa ha llegado la salvación</a:t>
            </a:r>
            <a:br>
              <a:rPr b="1" sz="2000">
                <a:solidFill>
                  <a:srgbClr val="EAEAEA"/>
                </a:solidFill>
                <a:latin typeface="Tahoma"/>
                <a:ea typeface="Tahoma"/>
                <a:cs typeface="Tahoma"/>
                <a:sym typeface="Tahoma"/>
              </a:rPr>
            </a:br>
          </a:p>
        </p:txBody>
      </p:sp>
      <p:sp>
        <p:nvSpPr>
          <p:cNvPr id="94" name="Shape 94"/>
          <p:cNvSpPr/>
          <p:nvPr/>
        </p:nvSpPr>
        <p:spPr>
          <a:xfrm>
            <a:off x="397242" y="291594"/>
            <a:ext cx="3942222" cy="1828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381000" indent="-381000">
              <a:buClr>
                <a:srgbClr val="FFFF00"/>
              </a:buClr>
              <a:buSzPct val="100000"/>
              <a:buFont typeface="Arial"/>
              <a:buChar char="•"/>
              <a:defRPr b="0" sz="1800">
                <a:solidFill>
                  <a:srgbClr val="000000"/>
                </a:solidFill>
              </a:defRPr>
            </a:pPr>
            <a:r>
              <a:rPr b="1" sz="2000">
                <a:solidFill>
                  <a:srgbClr val="FFFF00"/>
                </a:solidFill>
                <a:latin typeface="Tahoma"/>
                <a:ea typeface="Tahoma"/>
                <a:cs typeface="Tahoma"/>
                <a:sym typeface="Tahoma"/>
              </a:rPr>
              <a:t>Elizabeth is filled with joy and peace</a:t>
            </a:r>
            <a:endParaRPr b="1" sz="2400">
              <a:solidFill>
                <a:srgbClr val="FFFF00"/>
              </a:solidFill>
              <a:latin typeface="Tahoma"/>
              <a:ea typeface="Tahoma"/>
              <a:cs typeface="Tahoma"/>
              <a:sym typeface="Tahoma"/>
            </a:endParaRPr>
          </a:p>
          <a:p>
            <a:pPr lvl="0" marL="381000" indent="-381000">
              <a:buClr>
                <a:srgbClr val="FFFF00"/>
              </a:buClr>
              <a:buSzPct val="100000"/>
              <a:buFont typeface="Arial"/>
              <a:buChar char="•"/>
              <a:defRPr b="0" sz="1800">
                <a:solidFill>
                  <a:srgbClr val="000000"/>
                </a:solidFill>
              </a:defRPr>
            </a:pPr>
            <a:r>
              <a:rPr b="1" sz="2000">
                <a:solidFill>
                  <a:srgbClr val="FFFF00"/>
                </a:solidFill>
                <a:latin typeface="Tahoma"/>
                <a:ea typeface="Tahoma"/>
                <a:cs typeface="Tahoma"/>
                <a:sym typeface="Tahoma"/>
              </a:rPr>
              <a:t>The baby jumps with joy</a:t>
            </a:r>
            <a:endParaRPr b="1" sz="2400">
              <a:solidFill>
                <a:srgbClr val="FFFF00"/>
              </a:solidFill>
              <a:latin typeface="Tahoma"/>
              <a:ea typeface="Tahoma"/>
              <a:cs typeface="Tahoma"/>
              <a:sym typeface="Tahoma"/>
            </a:endParaRPr>
          </a:p>
          <a:p>
            <a:pPr lvl="0" marL="381000" indent="-381000">
              <a:buClr>
                <a:srgbClr val="FFFF00"/>
              </a:buClr>
              <a:buSzPct val="100000"/>
              <a:buFont typeface="Arial"/>
              <a:buChar char="•"/>
              <a:defRPr b="0" sz="1800">
                <a:solidFill>
                  <a:srgbClr val="000000"/>
                </a:solidFill>
              </a:defRPr>
            </a:pPr>
            <a:r>
              <a:rPr b="1" sz="2000">
                <a:solidFill>
                  <a:srgbClr val="FFFF00"/>
                </a:solidFill>
                <a:latin typeface="Tahoma"/>
                <a:ea typeface="Tahoma"/>
                <a:cs typeface="Tahoma"/>
                <a:sym typeface="Tahoma"/>
              </a:rPr>
              <a:t>Zachary speaks again</a:t>
            </a:r>
            <a:endParaRPr b="1" sz="2400">
              <a:solidFill>
                <a:srgbClr val="FFFF00"/>
              </a:solidFill>
              <a:latin typeface="Tahoma"/>
              <a:ea typeface="Tahoma"/>
              <a:cs typeface="Tahoma"/>
              <a:sym typeface="Tahoma"/>
            </a:endParaRPr>
          </a:p>
          <a:p>
            <a:pPr lvl="0" marL="381000" indent="-381000">
              <a:buClr>
                <a:srgbClr val="FFFF00"/>
              </a:buClr>
              <a:buSzPct val="100000"/>
              <a:buFont typeface="Arial"/>
              <a:buChar char="•"/>
              <a:defRPr b="0" sz="1800">
                <a:solidFill>
                  <a:srgbClr val="000000"/>
                </a:solidFill>
              </a:defRPr>
            </a:pPr>
            <a:r>
              <a:rPr b="1" sz="2000">
                <a:solidFill>
                  <a:srgbClr val="FFFF00"/>
                </a:solidFill>
                <a:latin typeface="Tahoma"/>
                <a:ea typeface="Tahoma"/>
                <a:cs typeface="Tahoma"/>
                <a:sym typeface="Tahoma"/>
              </a:rPr>
              <a:t>Salvation has arrived to their home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94"/>
                                        </p:tgtEl>
                                        <p:attrNameLst>
                                          <p:attrName>style.visibility</p:attrName>
                                        </p:attrNameLst>
                                      </p:cBhvr>
                                      <p:to>
                                        <p:strVal val="visible"/>
                                      </p:to>
                                    </p:set>
                                    <p:anim calcmode="lin" valueType="num">
                                      <p:cBhvr>
                                        <p:cTn id="7" dur="500" fill="hold"/>
                                        <p:tgtEl>
                                          <p:spTgt spid="94"/>
                                        </p:tgtEl>
                                        <p:attrNameLst>
                                          <p:attrName>ppt_w</p:attrName>
                                        </p:attrNameLst>
                                      </p:cBhvr>
                                      <p:tavLst>
                                        <p:tav tm="0">
                                          <p:val>
                                            <p:fltVal val="0"/>
                                          </p:val>
                                        </p:tav>
                                        <p:tav tm="100000">
                                          <p:val>
                                            <p:strVal val="#ppt_w"/>
                                          </p:val>
                                        </p:tav>
                                      </p:tavLst>
                                    </p:anim>
                                    <p:anim calcmode="lin" valueType="num">
                                      <p:cBhvr>
                                        <p:cTn id="8" dur="500" fill="hold"/>
                                        <p:tgtEl>
                                          <p:spTgt spid="9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nodeType="afterEffect" presetClass="entr" presetSubtype="32" presetID="23" grpId="2" fill="hold">
                                  <p:stCondLst>
                                    <p:cond delay="0"/>
                                  </p:stCondLst>
                                  <p:iterate type="el" backwards="0">
                                    <p:tmAbs val="0"/>
                                  </p:iterate>
                                  <p:childTnLst>
                                    <p:set>
                                      <p:cBhvr>
                                        <p:cTn id="11" fill="hold"/>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 grpId="1"/>
      <p:bldP build="whole" bldLvl="1" animBg="1" rev="0" advAuto="0" spid="93" grpId="2"/>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title"/>
          </p:nvPr>
        </p:nvSpPr>
        <p:spPr>
          <a:xfrm>
            <a:off x="420740" y="3186814"/>
            <a:ext cx="8304804" cy="2330586"/>
          </a:xfrm>
          <a:prstGeom prst="rect">
            <a:avLst/>
          </a:prstGeom>
        </p:spPr>
        <p:txBody>
          <a:bodyPr lIns="0" tIns="0" rIns="0" bIns="0"/>
          <a:lstStyle/>
          <a:p>
            <a:pPr lvl="0" algn="ctr" defTabSz="365759">
              <a:defRPr sz="1800">
                <a:solidFill>
                  <a:srgbClr val="000000"/>
                </a:solidFill>
              </a:defRPr>
            </a:pPr>
            <a:r>
              <a:rPr b="1" sz="2000">
                <a:solidFill>
                  <a:srgbClr val="EAEAEA"/>
                </a:solidFill>
                <a:latin typeface="Tahoma"/>
                <a:ea typeface="Tahoma"/>
                <a:cs typeface="Tahoma"/>
                <a:sym typeface="Tahoma"/>
              </a:rPr>
              <a:t>ESTE APOSTOLADO TIENE QUE SER UNA EXPLOSION MUNDIAL</a:t>
            </a:r>
            <a:br>
              <a:rPr b="1" sz="2000">
                <a:solidFill>
                  <a:srgbClr val="EAEAEA"/>
                </a:solidFill>
                <a:latin typeface="Tahoma"/>
                <a:ea typeface="Tahoma"/>
                <a:cs typeface="Tahoma"/>
                <a:sym typeface="Tahoma"/>
              </a:rPr>
            </a:br>
            <a:r>
              <a:rPr b="1" sz="2000">
                <a:solidFill>
                  <a:srgbClr val="EAEAEA"/>
                </a:solidFill>
                <a:latin typeface="Tahoma"/>
                <a:ea typeface="Tahoma"/>
                <a:cs typeface="Tahoma"/>
                <a:sym typeface="Tahoma"/>
              </a:rPr>
              <a:t> </a:t>
            </a:r>
            <a:br>
              <a:rPr b="1" sz="2000">
                <a:solidFill>
                  <a:srgbClr val="EAEAEA"/>
                </a:solidFill>
                <a:latin typeface="Tahoma"/>
                <a:ea typeface="Tahoma"/>
                <a:cs typeface="Tahoma"/>
                <a:sym typeface="Tahoma"/>
              </a:rPr>
            </a:br>
            <a:r>
              <a:rPr b="1" sz="2000">
                <a:solidFill>
                  <a:srgbClr val="EAEAEA"/>
                </a:solidFill>
                <a:latin typeface="Tahoma"/>
                <a:ea typeface="Tahoma"/>
                <a:cs typeface="Tahoma"/>
                <a:sym typeface="Tahoma"/>
              </a:rPr>
              <a:t>DE FE,  ESPERANZA   Y CARIDAD</a:t>
            </a:r>
            <a:br>
              <a:rPr b="1" sz="2000">
                <a:solidFill>
                  <a:srgbClr val="EAEAEA"/>
                </a:solidFill>
                <a:latin typeface="Tahoma"/>
                <a:ea typeface="Tahoma"/>
                <a:cs typeface="Tahoma"/>
                <a:sym typeface="Tahoma"/>
              </a:rPr>
            </a:br>
            <a:br>
              <a:rPr b="1" sz="2000">
                <a:solidFill>
                  <a:srgbClr val="EAEAEA"/>
                </a:solidFill>
                <a:latin typeface="Tahoma"/>
                <a:ea typeface="Tahoma"/>
                <a:cs typeface="Tahoma"/>
                <a:sym typeface="Tahoma"/>
              </a:rPr>
            </a:br>
            <a:r>
              <a:rPr b="1" sz="2000">
                <a:solidFill>
                  <a:srgbClr val="EAEAEA"/>
                </a:solidFill>
                <a:latin typeface="Tahoma"/>
                <a:ea typeface="Tahoma"/>
                <a:cs typeface="Tahoma"/>
                <a:sym typeface="Tahoma"/>
              </a:rPr>
              <a:t>Ella tiene que llegar a todos los rincones de la tierra</a:t>
            </a:r>
          </a:p>
        </p:txBody>
      </p:sp>
      <p:sp>
        <p:nvSpPr>
          <p:cNvPr id="237" name="Shape 237"/>
          <p:cNvSpPr/>
          <p:nvPr/>
        </p:nvSpPr>
        <p:spPr>
          <a:xfrm>
            <a:off x="513728" y="728422"/>
            <a:ext cx="8211816" cy="161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00"/>
                </a:solidFill>
                <a:latin typeface="Tahoma"/>
                <a:ea typeface="Tahoma"/>
                <a:cs typeface="Tahoma"/>
                <a:sym typeface="Tahoma"/>
              </a:rPr>
              <a:t>THIS APOSTOLATE HAS TO BE A WORLDWIDE EXPLOSION ON</a:t>
            </a:r>
            <a:endParaRPr b="1" sz="2400">
              <a:solidFill>
                <a:srgbClr val="000066"/>
              </a:solidFill>
              <a:latin typeface="Tahoma"/>
              <a:ea typeface="Tahoma"/>
              <a:cs typeface="Tahoma"/>
              <a:sym typeface="Tahoma"/>
            </a:endParaRPr>
          </a:p>
          <a:p>
            <a:pPr lvl="0">
              <a:defRPr b="0" sz="1800">
                <a:solidFill>
                  <a:srgbClr val="000000"/>
                </a:solidFill>
              </a:defRPr>
            </a:pPr>
            <a:r>
              <a:rPr b="1" sz="2000">
                <a:solidFill>
                  <a:srgbClr val="FFFF00"/>
                </a:solidFill>
                <a:latin typeface="Tahoma"/>
                <a:ea typeface="Tahoma"/>
                <a:cs typeface="Tahoma"/>
                <a:sym typeface="Tahoma"/>
              </a:rPr>
              <a:t>  </a:t>
            </a:r>
            <a:endParaRPr b="1" sz="2400">
              <a:solidFill>
                <a:srgbClr val="000066"/>
              </a:solidFill>
              <a:latin typeface="Tahoma"/>
              <a:ea typeface="Tahoma"/>
              <a:cs typeface="Tahoma"/>
              <a:sym typeface="Tahoma"/>
            </a:endParaRPr>
          </a:p>
          <a:p>
            <a:pPr lvl="0">
              <a:defRPr b="0" sz="1800">
                <a:solidFill>
                  <a:srgbClr val="000000"/>
                </a:solidFill>
              </a:defRPr>
            </a:pPr>
            <a:r>
              <a:rPr b="1" sz="2000">
                <a:solidFill>
                  <a:srgbClr val="FFFF00"/>
                </a:solidFill>
                <a:latin typeface="Tahoma"/>
                <a:ea typeface="Tahoma"/>
                <a:cs typeface="Tahoma"/>
                <a:sym typeface="Tahoma"/>
              </a:rPr>
              <a:t>FAITH, HOPE AND CHARITY</a:t>
            </a:r>
            <a:endParaRPr b="1" sz="2400">
              <a:solidFill>
                <a:srgbClr val="000066"/>
              </a:solidFill>
              <a:latin typeface="Tahoma"/>
              <a:ea typeface="Tahoma"/>
              <a:cs typeface="Tahoma"/>
              <a:sym typeface="Tahoma"/>
            </a:endParaRPr>
          </a:p>
          <a:p>
            <a:pPr lvl="0">
              <a:defRPr b="0" sz="1800">
                <a:solidFill>
                  <a:srgbClr val="000000"/>
                </a:solidFill>
              </a:defRPr>
            </a:pPr>
            <a:endParaRPr b="1" sz="2000">
              <a:solidFill>
                <a:srgbClr val="FFFF00"/>
              </a:solidFill>
              <a:latin typeface="Tahoma"/>
              <a:ea typeface="Tahoma"/>
              <a:cs typeface="Tahoma"/>
              <a:sym typeface="Tahoma"/>
            </a:endParaRPr>
          </a:p>
          <a:p>
            <a:pPr lvl="0">
              <a:defRPr b="0" sz="1800">
                <a:solidFill>
                  <a:srgbClr val="000000"/>
                </a:solidFill>
              </a:defRPr>
            </a:pPr>
            <a:r>
              <a:rPr b="1" sz="2000">
                <a:solidFill>
                  <a:srgbClr val="FFFF00"/>
                </a:solidFill>
                <a:latin typeface="Tahoma"/>
                <a:ea typeface="Tahoma"/>
                <a:cs typeface="Tahoma"/>
                <a:sym typeface="Tahoma"/>
              </a:rPr>
              <a:t>Mary has to reach all corners of the earth </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p:nvPr>
        </p:nvSpPr>
        <p:spPr>
          <a:xfrm>
            <a:off x="1066800" y="304800"/>
            <a:ext cx="7543800" cy="1431925"/>
          </a:xfrm>
          <a:prstGeom prst="rect">
            <a:avLst/>
          </a:prstGeom>
        </p:spPr>
        <p:txBody>
          <a:bodyPr lIns="0" tIns="0" rIns="0" bIns="0"/>
          <a:lstStyle/>
          <a:p>
            <a:pPr lvl="0"/>
          </a:p>
        </p:txBody>
      </p:sp>
      <p:sp>
        <p:nvSpPr>
          <p:cNvPr id="240" name="Shape 240"/>
          <p:cNvSpPr/>
          <p:nvPr>
            <p:ph type="body" idx="1"/>
          </p:nvPr>
        </p:nvSpPr>
        <p:spPr>
          <a:xfrm>
            <a:off x="1066800" y="1981200"/>
            <a:ext cx="7543800" cy="4114800"/>
          </a:xfrm>
          <a:prstGeom prst="rect">
            <a:avLst/>
          </a:prstGeom>
        </p:spPr>
        <p:txBody>
          <a:bodyPr lIns="0" tIns="0" rIns="0" bIns="0"/>
          <a:lstStyle/>
          <a:p>
            <a:pPr lvl="0"/>
          </a:p>
        </p:txBody>
      </p:sp>
      <p:pic>
        <p:nvPicPr>
          <p:cNvPr id="241" name="image34.jpeg"/>
          <p:cNvPicPr/>
          <p:nvPr/>
        </p:nvPicPr>
        <p:blipFill>
          <a:blip r:embed="rId2">
            <a:extLst/>
          </a:blip>
          <a:srcRect l="0" t="0" r="1562" b="0"/>
          <a:stretch>
            <a:fillRect/>
          </a:stretch>
        </p:blipFill>
        <p:spPr>
          <a:xfrm>
            <a:off x="-2" y="-728663"/>
            <a:ext cx="9144004" cy="7586664"/>
          </a:xfrm>
          <a:prstGeom prst="rect">
            <a:avLst/>
          </a:prstGeom>
          <a:ln w="12700">
            <a:miter lim="400000"/>
          </a:ln>
        </p:spPr>
      </p:pic>
      <p:pic>
        <p:nvPicPr>
          <p:cNvPr id="242"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43"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44"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45"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46"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47"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48"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49"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50"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51"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52"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53"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54"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55"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56"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57"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58" name="image35.png"/>
          <p:cNvPicPr/>
          <p:nvPr/>
        </p:nvPicPr>
        <p:blipFill>
          <a:blip r:embed="rId3">
            <a:extLst/>
          </a:blip>
          <a:stretch>
            <a:fillRect/>
          </a:stretch>
        </p:blipFill>
        <p:spPr>
          <a:xfrm>
            <a:off x="4643437" y="4221162"/>
            <a:ext cx="198439" cy="307977"/>
          </a:xfrm>
          <a:prstGeom prst="rect">
            <a:avLst/>
          </a:prstGeom>
          <a:ln w="12700">
            <a:miter lim="400000"/>
          </a:ln>
        </p:spPr>
      </p:pic>
      <p:pic>
        <p:nvPicPr>
          <p:cNvPr id="259" name="image35.png"/>
          <p:cNvPicPr/>
          <p:nvPr/>
        </p:nvPicPr>
        <p:blipFill>
          <a:blip r:embed="rId3">
            <a:extLst/>
          </a:blip>
          <a:stretch>
            <a:fillRect/>
          </a:stretch>
        </p:blipFill>
        <p:spPr>
          <a:xfrm>
            <a:off x="8027986" y="620712"/>
            <a:ext cx="134939" cy="209552"/>
          </a:xfrm>
          <a:prstGeom prst="rect">
            <a:avLst/>
          </a:prstGeom>
          <a:ln w="12700">
            <a:miter lim="400000"/>
          </a:ln>
        </p:spPr>
      </p:pic>
      <p:pic>
        <p:nvPicPr>
          <p:cNvPr id="260" name="image35.png"/>
          <p:cNvPicPr/>
          <p:nvPr/>
        </p:nvPicPr>
        <p:blipFill>
          <a:blip r:embed="rId3">
            <a:extLst/>
          </a:blip>
          <a:stretch>
            <a:fillRect/>
          </a:stretch>
        </p:blipFill>
        <p:spPr>
          <a:xfrm>
            <a:off x="7956550" y="1768475"/>
            <a:ext cx="230189" cy="357189"/>
          </a:xfrm>
          <a:prstGeom prst="rect">
            <a:avLst/>
          </a:prstGeom>
          <a:ln w="12700">
            <a:miter lim="400000"/>
          </a:ln>
        </p:spPr>
      </p:pic>
      <p:pic>
        <p:nvPicPr>
          <p:cNvPr id="261" name="image35.png"/>
          <p:cNvPicPr/>
          <p:nvPr/>
        </p:nvPicPr>
        <p:blipFill>
          <a:blip r:embed="rId3">
            <a:extLst/>
          </a:blip>
          <a:stretch>
            <a:fillRect/>
          </a:stretch>
        </p:blipFill>
        <p:spPr>
          <a:xfrm>
            <a:off x="6224587" y="1401762"/>
            <a:ext cx="201614" cy="312739"/>
          </a:xfrm>
          <a:prstGeom prst="rect">
            <a:avLst/>
          </a:prstGeom>
          <a:ln w="12700">
            <a:miter lim="400000"/>
          </a:ln>
        </p:spPr>
      </p:pic>
      <p:pic>
        <p:nvPicPr>
          <p:cNvPr id="262" name="image35.png"/>
          <p:cNvPicPr/>
          <p:nvPr/>
        </p:nvPicPr>
        <p:blipFill>
          <a:blip r:embed="rId3">
            <a:extLst/>
          </a:blip>
          <a:stretch>
            <a:fillRect/>
          </a:stretch>
        </p:blipFill>
        <p:spPr>
          <a:xfrm>
            <a:off x="4427537" y="698500"/>
            <a:ext cx="177802" cy="276225"/>
          </a:xfrm>
          <a:prstGeom prst="rect">
            <a:avLst/>
          </a:prstGeom>
          <a:ln w="12700">
            <a:miter lim="400000"/>
          </a:ln>
        </p:spPr>
      </p:pic>
      <p:pic>
        <p:nvPicPr>
          <p:cNvPr id="263" name="image35.png"/>
          <p:cNvPicPr/>
          <p:nvPr/>
        </p:nvPicPr>
        <p:blipFill>
          <a:blip r:embed="rId3">
            <a:extLst/>
          </a:blip>
          <a:stretch>
            <a:fillRect/>
          </a:stretch>
        </p:blipFill>
        <p:spPr>
          <a:xfrm>
            <a:off x="2195511" y="758825"/>
            <a:ext cx="230189" cy="358775"/>
          </a:xfrm>
          <a:prstGeom prst="rect">
            <a:avLst/>
          </a:prstGeom>
          <a:ln w="12700">
            <a:miter lim="400000"/>
          </a:ln>
        </p:spPr>
      </p:pic>
      <p:pic>
        <p:nvPicPr>
          <p:cNvPr id="264" name="image35.png"/>
          <p:cNvPicPr/>
          <p:nvPr/>
        </p:nvPicPr>
        <p:blipFill>
          <a:blip r:embed="rId3">
            <a:extLst/>
          </a:blip>
          <a:stretch>
            <a:fillRect/>
          </a:stretch>
        </p:blipFill>
        <p:spPr>
          <a:xfrm>
            <a:off x="976312" y="2246311"/>
            <a:ext cx="201614" cy="312739"/>
          </a:xfrm>
          <a:prstGeom prst="rect">
            <a:avLst/>
          </a:prstGeom>
          <a:ln w="12700">
            <a:miter lim="400000"/>
          </a:ln>
        </p:spPr>
      </p:pic>
      <p:pic>
        <p:nvPicPr>
          <p:cNvPr id="265" name="image35.png"/>
          <p:cNvPicPr/>
          <p:nvPr/>
        </p:nvPicPr>
        <p:blipFill>
          <a:blip r:embed="rId3">
            <a:extLst/>
          </a:blip>
          <a:stretch>
            <a:fillRect/>
          </a:stretch>
        </p:blipFill>
        <p:spPr>
          <a:xfrm>
            <a:off x="5546725" y="-88900"/>
            <a:ext cx="382589" cy="593725"/>
          </a:xfrm>
          <a:prstGeom prst="rect">
            <a:avLst/>
          </a:prstGeom>
          <a:ln w="12700">
            <a:miter lim="400000"/>
          </a:ln>
        </p:spPr>
      </p:pic>
      <p:pic>
        <p:nvPicPr>
          <p:cNvPr id="266" name="image35.png"/>
          <p:cNvPicPr/>
          <p:nvPr/>
        </p:nvPicPr>
        <p:blipFill>
          <a:blip r:embed="rId3">
            <a:extLst/>
          </a:blip>
          <a:stretch>
            <a:fillRect/>
          </a:stretch>
        </p:blipFill>
        <p:spPr>
          <a:xfrm>
            <a:off x="179387" y="2965450"/>
            <a:ext cx="201613" cy="312739"/>
          </a:xfrm>
          <a:prstGeom prst="rect">
            <a:avLst/>
          </a:prstGeom>
          <a:ln w="12700">
            <a:miter lim="400000"/>
          </a:ln>
        </p:spPr>
      </p:pic>
      <p:pic>
        <p:nvPicPr>
          <p:cNvPr id="267" name="image35.png"/>
          <p:cNvPicPr/>
          <p:nvPr/>
        </p:nvPicPr>
        <p:blipFill>
          <a:blip r:embed="rId3">
            <a:extLst/>
          </a:blip>
          <a:stretch>
            <a:fillRect/>
          </a:stretch>
        </p:blipFill>
        <p:spPr>
          <a:xfrm>
            <a:off x="1403350" y="2060575"/>
            <a:ext cx="190500" cy="295275"/>
          </a:xfrm>
          <a:prstGeom prst="rect">
            <a:avLst/>
          </a:prstGeom>
          <a:ln w="12700">
            <a:miter lim="400000"/>
          </a:ln>
        </p:spPr>
      </p:pic>
      <p:pic>
        <p:nvPicPr>
          <p:cNvPr id="268" name="image35.png"/>
          <p:cNvPicPr/>
          <p:nvPr/>
        </p:nvPicPr>
        <p:blipFill>
          <a:blip r:embed="rId3">
            <a:extLst/>
          </a:blip>
          <a:stretch>
            <a:fillRect/>
          </a:stretch>
        </p:blipFill>
        <p:spPr>
          <a:xfrm>
            <a:off x="5724525" y="588962"/>
            <a:ext cx="201613" cy="312739"/>
          </a:xfrm>
          <a:prstGeom prst="rect">
            <a:avLst/>
          </a:prstGeom>
          <a:ln w="12700">
            <a:miter lim="400000"/>
          </a:ln>
        </p:spPr>
      </p:pic>
      <p:pic>
        <p:nvPicPr>
          <p:cNvPr id="269" name="image35.png"/>
          <p:cNvPicPr/>
          <p:nvPr/>
        </p:nvPicPr>
        <p:blipFill>
          <a:blip r:embed="rId3">
            <a:extLst/>
          </a:blip>
          <a:stretch>
            <a:fillRect/>
          </a:stretch>
        </p:blipFill>
        <p:spPr>
          <a:xfrm>
            <a:off x="8966200" y="122237"/>
            <a:ext cx="177800" cy="276226"/>
          </a:xfrm>
          <a:prstGeom prst="rect">
            <a:avLst/>
          </a:prstGeom>
          <a:ln w="12700">
            <a:miter lim="400000"/>
          </a:ln>
        </p:spPr>
      </p:pic>
      <p:pic>
        <p:nvPicPr>
          <p:cNvPr id="270" name="image35.png"/>
          <p:cNvPicPr/>
          <p:nvPr/>
        </p:nvPicPr>
        <p:blipFill>
          <a:blip r:embed="rId3">
            <a:extLst/>
          </a:blip>
          <a:stretch>
            <a:fillRect/>
          </a:stretch>
        </p:blipFill>
        <p:spPr>
          <a:xfrm>
            <a:off x="7524750" y="2085975"/>
            <a:ext cx="211139" cy="328614"/>
          </a:xfrm>
          <a:prstGeom prst="rect">
            <a:avLst/>
          </a:prstGeom>
          <a:ln w="12700">
            <a:miter lim="400000"/>
          </a:ln>
        </p:spPr>
      </p:pic>
      <p:pic>
        <p:nvPicPr>
          <p:cNvPr id="271" name="image35.png"/>
          <p:cNvPicPr/>
          <p:nvPr/>
        </p:nvPicPr>
        <p:blipFill>
          <a:blip r:embed="rId3">
            <a:extLst/>
          </a:blip>
          <a:stretch>
            <a:fillRect/>
          </a:stretch>
        </p:blipFill>
        <p:spPr>
          <a:xfrm>
            <a:off x="8820150" y="1222375"/>
            <a:ext cx="211139" cy="328614"/>
          </a:xfrm>
          <a:prstGeom prst="rect">
            <a:avLst/>
          </a:prstGeom>
          <a:ln w="12700">
            <a:miter lim="400000"/>
          </a:ln>
        </p:spPr>
      </p:pic>
      <p:pic>
        <p:nvPicPr>
          <p:cNvPr id="272" name="image35.png"/>
          <p:cNvPicPr/>
          <p:nvPr/>
        </p:nvPicPr>
        <p:blipFill>
          <a:blip r:embed="rId3">
            <a:extLst/>
          </a:blip>
          <a:stretch>
            <a:fillRect/>
          </a:stretch>
        </p:blipFill>
        <p:spPr>
          <a:xfrm>
            <a:off x="8383586" y="1365250"/>
            <a:ext cx="211139" cy="328614"/>
          </a:xfrm>
          <a:prstGeom prst="rect">
            <a:avLst/>
          </a:prstGeom>
          <a:ln w="12700">
            <a:miter lim="400000"/>
          </a:ln>
        </p:spPr>
      </p:pic>
      <p:pic>
        <p:nvPicPr>
          <p:cNvPr id="273" name="image35.png"/>
          <p:cNvPicPr/>
          <p:nvPr/>
        </p:nvPicPr>
        <p:blipFill>
          <a:blip r:embed="rId3">
            <a:extLst/>
          </a:blip>
          <a:stretch>
            <a:fillRect/>
          </a:stretch>
        </p:blipFill>
        <p:spPr>
          <a:xfrm>
            <a:off x="6877050" y="977900"/>
            <a:ext cx="230189" cy="357189"/>
          </a:xfrm>
          <a:prstGeom prst="rect">
            <a:avLst/>
          </a:prstGeom>
          <a:ln w="12700">
            <a:miter lim="400000"/>
          </a:ln>
        </p:spPr>
      </p:pic>
      <p:pic>
        <p:nvPicPr>
          <p:cNvPr id="274" name="image35.png"/>
          <p:cNvPicPr/>
          <p:nvPr/>
        </p:nvPicPr>
        <p:blipFill>
          <a:blip r:embed="rId3">
            <a:extLst/>
          </a:blip>
          <a:stretch>
            <a:fillRect/>
          </a:stretch>
        </p:blipFill>
        <p:spPr>
          <a:xfrm>
            <a:off x="3995737" y="2205036"/>
            <a:ext cx="134939" cy="209552"/>
          </a:xfrm>
          <a:prstGeom prst="rect">
            <a:avLst/>
          </a:prstGeom>
          <a:ln w="12700">
            <a:miter lim="400000"/>
          </a:ln>
        </p:spPr>
      </p:pic>
      <p:pic>
        <p:nvPicPr>
          <p:cNvPr id="275" name="image35.png"/>
          <p:cNvPicPr/>
          <p:nvPr/>
        </p:nvPicPr>
        <p:blipFill>
          <a:blip r:embed="rId3">
            <a:extLst/>
          </a:blip>
          <a:stretch>
            <a:fillRect/>
          </a:stretch>
        </p:blipFill>
        <p:spPr>
          <a:xfrm>
            <a:off x="8027986" y="3127375"/>
            <a:ext cx="220664" cy="342900"/>
          </a:xfrm>
          <a:prstGeom prst="rect">
            <a:avLst/>
          </a:prstGeom>
          <a:ln w="12700">
            <a:miter lim="400000"/>
          </a:ln>
        </p:spPr>
      </p:pic>
      <p:pic>
        <p:nvPicPr>
          <p:cNvPr id="276" name="image35.png"/>
          <p:cNvPicPr/>
          <p:nvPr/>
        </p:nvPicPr>
        <p:blipFill>
          <a:blip r:embed="rId3">
            <a:extLst/>
          </a:blip>
          <a:stretch>
            <a:fillRect/>
          </a:stretch>
        </p:blipFill>
        <p:spPr>
          <a:xfrm>
            <a:off x="4643437" y="6165850"/>
            <a:ext cx="198439" cy="307975"/>
          </a:xfrm>
          <a:prstGeom prst="rect">
            <a:avLst/>
          </a:prstGeom>
          <a:ln w="12700">
            <a:miter lim="400000"/>
          </a:ln>
        </p:spPr>
      </p:pic>
      <p:pic>
        <p:nvPicPr>
          <p:cNvPr id="277" name="image35.png"/>
          <p:cNvPicPr/>
          <p:nvPr/>
        </p:nvPicPr>
        <p:blipFill>
          <a:blip r:embed="rId3">
            <a:extLst/>
          </a:blip>
          <a:stretch>
            <a:fillRect/>
          </a:stretch>
        </p:blipFill>
        <p:spPr>
          <a:xfrm>
            <a:off x="1116012" y="3871912"/>
            <a:ext cx="220664" cy="342902"/>
          </a:xfrm>
          <a:prstGeom prst="rect">
            <a:avLst/>
          </a:prstGeom>
          <a:ln w="12700">
            <a:miter lim="400000"/>
          </a:ln>
        </p:spPr>
      </p:pic>
      <p:pic>
        <p:nvPicPr>
          <p:cNvPr id="278" name="image35.png"/>
          <p:cNvPicPr/>
          <p:nvPr/>
        </p:nvPicPr>
        <p:blipFill>
          <a:blip r:embed="rId3">
            <a:extLst/>
          </a:blip>
          <a:stretch>
            <a:fillRect/>
          </a:stretch>
        </p:blipFill>
        <p:spPr>
          <a:xfrm>
            <a:off x="1476375" y="476250"/>
            <a:ext cx="192088" cy="298450"/>
          </a:xfrm>
          <a:prstGeom prst="rect">
            <a:avLst/>
          </a:prstGeom>
          <a:ln w="12700">
            <a:miter lim="400000"/>
          </a:ln>
        </p:spPr>
      </p:pic>
      <p:pic>
        <p:nvPicPr>
          <p:cNvPr id="279" name="image35.png"/>
          <p:cNvPicPr/>
          <p:nvPr/>
        </p:nvPicPr>
        <p:blipFill>
          <a:blip r:embed="rId3">
            <a:extLst/>
          </a:blip>
          <a:stretch>
            <a:fillRect/>
          </a:stretch>
        </p:blipFill>
        <p:spPr>
          <a:xfrm>
            <a:off x="6372225" y="2997200"/>
            <a:ext cx="277814" cy="431800"/>
          </a:xfrm>
          <a:prstGeom prst="rect">
            <a:avLst/>
          </a:prstGeom>
          <a:ln w="12700">
            <a:miter lim="400000"/>
          </a:ln>
        </p:spPr>
      </p:pic>
      <p:pic>
        <p:nvPicPr>
          <p:cNvPr id="280" name="image35.png"/>
          <p:cNvPicPr/>
          <p:nvPr/>
        </p:nvPicPr>
        <p:blipFill>
          <a:blip r:embed="rId3">
            <a:extLst/>
          </a:blip>
          <a:stretch>
            <a:fillRect/>
          </a:stretch>
        </p:blipFill>
        <p:spPr>
          <a:xfrm>
            <a:off x="3587750" y="2922586"/>
            <a:ext cx="182563" cy="284164"/>
          </a:xfrm>
          <a:prstGeom prst="rect">
            <a:avLst/>
          </a:prstGeom>
          <a:ln w="12700">
            <a:miter lim="400000"/>
          </a:ln>
        </p:spPr>
      </p:pic>
      <p:pic>
        <p:nvPicPr>
          <p:cNvPr id="281" name="image35.png"/>
          <p:cNvPicPr/>
          <p:nvPr/>
        </p:nvPicPr>
        <p:blipFill>
          <a:blip r:embed="rId3">
            <a:extLst/>
          </a:blip>
          <a:stretch>
            <a:fillRect/>
          </a:stretch>
        </p:blipFill>
        <p:spPr>
          <a:xfrm>
            <a:off x="4140200" y="4005262"/>
            <a:ext cx="134938" cy="209552"/>
          </a:xfrm>
          <a:prstGeom prst="rect">
            <a:avLst/>
          </a:prstGeom>
          <a:ln w="12700">
            <a:miter lim="400000"/>
          </a:ln>
        </p:spPr>
      </p:pic>
      <p:pic>
        <p:nvPicPr>
          <p:cNvPr id="282" name="image36.png"/>
          <p:cNvPicPr/>
          <p:nvPr/>
        </p:nvPicPr>
        <p:blipFill>
          <a:blip r:embed="rId4">
            <a:extLst/>
          </a:blip>
          <a:stretch>
            <a:fillRect/>
          </a:stretch>
        </p:blipFill>
        <p:spPr>
          <a:xfrm>
            <a:off x="4465637" y="3203575"/>
            <a:ext cx="762002" cy="677863"/>
          </a:xfrm>
          <a:prstGeom prst="rect">
            <a:avLst/>
          </a:prstGeom>
          <a:ln w="12700">
            <a:miter lim="400000"/>
          </a:ln>
        </p:spPr>
      </p:pic>
      <p:pic>
        <p:nvPicPr>
          <p:cNvPr id="283" name="image35.png"/>
          <p:cNvPicPr/>
          <p:nvPr/>
        </p:nvPicPr>
        <p:blipFill>
          <a:blip r:embed="rId3">
            <a:extLst/>
          </a:blip>
          <a:stretch>
            <a:fillRect/>
          </a:stretch>
        </p:blipFill>
        <p:spPr>
          <a:xfrm>
            <a:off x="4500562" y="3784600"/>
            <a:ext cx="177802" cy="276225"/>
          </a:xfrm>
          <a:prstGeom prst="rect">
            <a:avLst/>
          </a:prstGeom>
          <a:ln w="12700">
            <a:miter lim="400000"/>
          </a:ln>
        </p:spPr>
      </p:pic>
      <p:pic>
        <p:nvPicPr>
          <p:cNvPr id="284" name="image35.png"/>
          <p:cNvPicPr/>
          <p:nvPr/>
        </p:nvPicPr>
        <p:blipFill>
          <a:blip r:embed="rId3">
            <a:extLst/>
          </a:blip>
          <a:stretch>
            <a:fillRect/>
          </a:stretch>
        </p:blipFill>
        <p:spPr>
          <a:xfrm>
            <a:off x="4181475" y="3381375"/>
            <a:ext cx="171450" cy="266700"/>
          </a:xfrm>
          <a:prstGeom prst="rect">
            <a:avLst/>
          </a:prstGeom>
          <a:ln w="12700">
            <a:miter lim="400000"/>
          </a:ln>
        </p:spPr>
      </p:pic>
      <p:pic>
        <p:nvPicPr>
          <p:cNvPr id="285" name="image35.png"/>
          <p:cNvPicPr/>
          <p:nvPr/>
        </p:nvPicPr>
        <p:blipFill>
          <a:blip r:embed="rId3">
            <a:extLst/>
          </a:blip>
          <a:stretch>
            <a:fillRect/>
          </a:stretch>
        </p:blipFill>
        <p:spPr>
          <a:xfrm>
            <a:off x="5218112" y="3249611"/>
            <a:ext cx="182564" cy="284164"/>
          </a:xfrm>
          <a:prstGeom prst="rect">
            <a:avLst/>
          </a:prstGeom>
          <a:ln w="12700">
            <a:miter lim="400000"/>
          </a:ln>
        </p:spPr>
      </p:pic>
      <p:pic>
        <p:nvPicPr>
          <p:cNvPr id="286" name="image35.png"/>
          <p:cNvPicPr/>
          <p:nvPr/>
        </p:nvPicPr>
        <p:blipFill>
          <a:blip r:embed="rId3">
            <a:extLst/>
          </a:blip>
          <a:stretch>
            <a:fillRect/>
          </a:stretch>
        </p:blipFill>
        <p:spPr>
          <a:xfrm>
            <a:off x="4852987" y="3911600"/>
            <a:ext cx="173039" cy="268289"/>
          </a:xfrm>
          <a:prstGeom prst="rect">
            <a:avLst/>
          </a:prstGeom>
          <a:ln w="12700">
            <a:miter lim="400000"/>
          </a:ln>
        </p:spPr>
      </p:pic>
      <p:pic>
        <p:nvPicPr>
          <p:cNvPr id="287" name="image35.png"/>
          <p:cNvPicPr/>
          <p:nvPr/>
        </p:nvPicPr>
        <p:blipFill>
          <a:blip r:embed="rId3">
            <a:extLst/>
          </a:blip>
          <a:stretch>
            <a:fillRect/>
          </a:stretch>
        </p:blipFill>
        <p:spPr>
          <a:xfrm>
            <a:off x="4084637" y="2881311"/>
            <a:ext cx="190502" cy="295277"/>
          </a:xfrm>
          <a:prstGeom prst="rect">
            <a:avLst/>
          </a:prstGeom>
          <a:ln w="12700">
            <a:miter lim="400000"/>
          </a:ln>
        </p:spPr>
      </p:pic>
      <p:pic>
        <p:nvPicPr>
          <p:cNvPr id="288" name="image35.png"/>
          <p:cNvPicPr/>
          <p:nvPr/>
        </p:nvPicPr>
        <p:blipFill>
          <a:blip r:embed="rId3">
            <a:extLst/>
          </a:blip>
          <a:stretch>
            <a:fillRect/>
          </a:stretch>
        </p:blipFill>
        <p:spPr>
          <a:xfrm>
            <a:off x="5084762" y="3759200"/>
            <a:ext cx="134939" cy="209550"/>
          </a:xfrm>
          <a:prstGeom prst="rect">
            <a:avLst/>
          </a:prstGeom>
          <a:ln w="12700">
            <a:miter lim="400000"/>
          </a:ln>
        </p:spPr>
      </p:pic>
      <p:pic>
        <p:nvPicPr>
          <p:cNvPr id="289" name="image35.png"/>
          <p:cNvPicPr/>
          <p:nvPr/>
        </p:nvPicPr>
        <p:blipFill>
          <a:blip r:embed="rId3">
            <a:extLst/>
          </a:blip>
          <a:stretch>
            <a:fillRect/>
          </a:stretch>
        </p:blipFill>
        <p:spPr>
          <a:xfrm>
            <a:off x="4572000" y="2982911"/>
            <a:ext cx="173038" cy="268289"/>
          </a:xfrm>
          <a:prstGeom prst="rect">
            <a:avLst/>
          </a:prstGeom>
          <a:ln w="12700">
            <a:miter lim="400000"/>
          </a:ln>
        </p:spPr>
      </p:pic>
      <p:pic>
        <p:nvPicPr>
          <p:cNvPr id="290" name="image35.png"/>
          <p:cNvPicPr/>
          <p:nvPr/>
        </p:nvPicPr>
        <p:blipFill>
          <a:blip r:embed="rId3">
            <a:extLst/>
          </a:blip>
          <a:stretch>
            <a:fillRect/>
          </a:stretch>
        </p:blipFill>
        <p:spPr>
          <a:xfrm>
            <a:off x="7235825" y="4360862"/>
            <a:ext cx="230189" cy="357189"/>
          </a:xfrm>
          <a:prstGeom prst="rect">
            <a:avLst/>
          </a:prstGeom>
          <a:ln w="12700">
            <a:miter lim="400000"/>
          </a:ln>
        </p:spPr>
      </p:pic>
      <p:pic>
        <p:nvPicPr>
          <p:cNvPr id="291" name="image35.png"/>
          <p:cNvPicPr/>
          <p:nvPr/>
        </p:nvPicPr>
        <p:blipFill>
          <a:blip r:embed="rId3">
            <a:extLst/>
          </a:blip>
          <a:stretch>
            <a:fillRect/>
          </a:stretch>
        </p:blipFill>
        <p:spPr>
          <a:xfrm>
            <a:off x="8901111" y="598487"/>
            <a:ext cx="382589" cy="593727"/>
          </a:xfrm>
          <a:prstGeom prst="rect">
            <a:avLst/>
          </a:prstGeom>
          <a:ln w="12700">
            <a:miter lim="400000"/>
          </a:ln>
        </p:spPr>
      </p:pic>
      <p:pic>
        <p:nvPicPr>
          <p:cNvPr id="292" name="image35.png"/>
          <p:cNvPicPr/>
          <p:nvPr/>
        </p:nvPicPr>
        <p:blipFill>
          <a:blip r:embed="rId3">
            <a:extLst/>
          </a:blip>
          <a:stretch>
            <a:fillRect/>
          </a:stretch>
        </p:blipFill>
        <p:spPr>
          <a:xfrm>
            <a:off x="266700" y="358775"/>
            <a:ext cx="382589" cy="593725"/>
          </a:xfrm>
          <a:prstGeom prst="rect">
            <a:avLst/>
          </a:prstGeom>
          <a:ln w="12700">
            <a:miter lim="400000"/>
          </a:ln>
        </p:spPr>
      </p:pic>
      <p:pic>
        <p:nvPicPr>
          <p:cNvPr id="293" name="image35.png"/>
          <p:cNvPicPr/>
          <p:nvPr/>
        </p:nvPicPr>
        <p:blipFill>
          <a:blip r:embed="rId3">
            <a:extLst/>
          </a:blip>
          <a:stretch>
            <a:fillRect/>
          </a:stretch>
        </p:blipFill>
        <p:spPr>
          <a:xfrm>
            <a:off x="0" y="1617662"/>
            <a:ext cx="382589" cy="593727"/>
          </a:xfrm>
          <a:prstGeom prst="rect">
            <a:avLst/>
          </a:prstGeom>
          <a:ln w="12700">
            <a:miter lim="400000"/>
          </a:ln>
        </p:spPr>
      </p:pic>
      <p:pic>
        <p:nvPicPr>
          <p:cNvPr id="294" name="image35.png"/>
          <p:cNvPicPr/>
          <p:nvPr/>
        </p:nvPicPr>
        <p:blipFill>
          <a:blip r:embed="rId3">
            <a:extLst/>
          </a:blip>
          <a:stretch>
            <a:fillRect/>
          </a:stretch>
        </p:blipFill>
        <p:spPr>
          <a:xfrm>
            <a:off x="2416175" y="1098550"/>
            <a:ext cx="382589" cy="593725"/>
          </a:xfrm>
          <a:prstGeom prst="rect">
            <a:avLst/>
          </a:prstGeom>
          <a:ln w="12700">
            <a:miter lim="400000"/>
          </a:ln>
        </p:spPr>
      </p:pic>
      <p:pic>
        <p:nvPicPr>
          <p:cNvPr id="295" name="image35.png"/>
          <p:cNvPicPr/>
          <p:nvPr/>
        </p:nvPicPr>
        <p:blipFill>
          <a:blip r:embed="rId3">
            <a:extLst/>
          </a:blip>
          <a:stretch>
            <a:fillRect/>
          </a:stretch>
        </p:blipFill>
        <p:spPr>
          <a:xfrm>
            <a:off x="1693861" y="3792537"/>
            <a:ext cx="382589" cy="593727"/>
          </a:xfrm>
          <a:prstGeom prst="rect">
            <a:avLst/>
          </a:prstGeom>
          <a:ln w="12700">
            <a:miter lim="400000"/>
          </a:ln>
        </p:spPr>
      </p:pic>
      <p:pic>
        <p:nvPicPr>
          <p:cNvPr id="296" name="image35.png"/>
          <p:cNvPicPr/>
          <p:nvPr/>
        </p:nvPicPr>
        <p:blipFill>
          <a:blip r:embed="rId3">
            <a:extLst/>
          </a:blip>
          <a:stretch>
            <a:fillRect/>
          </a:stretch>
        </p:blipFill>
        <p:spPr>
          <a:xfrm>
            <a:off x="1212850" y="3233736"/>
            <a:ext cx="382589" cy="593727"/>
          </a:xfrm>
          <a:prstGeom prst="rect">
            <a:avLst/>
          </a:prstGeom>
          <a:ln w="12700">
            <a:miter lim="400000"/>
          </a:ln>
        </p:spPr>
      </p:pic>
      <p:pic>
        <p:nvPicPr>
          <p:cNvPr id="297" name="image35.png"/>
          <p:cNvPicPr/>
          <p:nvPr/>
        </p:nvPicPr>
        <p:blipFill>
          <a:blip r:embed="rId3">
            <a:extLst/>
          </a:blip>
          <a:stretch>
            <a:fillRect/>
          </a:stretch>
        </p:blipFill>
        <p:spPr>
          <a:xfrm>
            <a:off x="2611436" y="201612"/>
            <a:ext cx="382589" cy="593727"/>
          </a:xfrm>
          <a:prstGeom prst="rect">
            <a:avLst/>
          </a:prstGeom>
          <a:ln w="12700">
            <a:miter lim="400000"/>
          </a:ln>
        </p:spPr>
      </p:pic>
      <p:pic>
        <p:nvPicPr>
          <p:cNvPr id="298" name="image35.png"/>
          <p:cNvPicPr/>
          <p:nvPr/>
        </p:nvPicPr>
        <p:blipFill>
          <a:blip r:embed="rId3">
            <a:extLst/>
          </a:blip>
          <a:stretch>
            <a:fillRect/>
          </a:stretch>
        </p:blipFill>
        <p:spPr>
          <a:xfrm>
            <a:off x="7375525" y="1028700"/>
            <a:ext cx="382589" cy="593725"/>
          </a:xfrm>
          <a:prstGeom prst="rect">
            <a:avLst/>
          </a:prstGeom>
          <a:ln w="12700">
            <a:miter lim="400000"/>
          </a:ln>
        </p:spPr>
      </p:pic>
      <p:pic>
        <p:nvPicPr>
          <p:cNvPr id="299" name="image35.png"/>
          <p:cNvPicPr/>
          <p:nvPr/>
        </p:nvPicPr>
        <p:blipFill>
          <a:blip r:embed="rId3">
            <a:extLst/>
          </a:blip>
          <a:stretch>
            <a:fillRect/>
          </a:stretch>
        </p:blipFill>
        <p:spPr>
          <a:xfrm>
            <a:off x="3490912" y="1169987"/>
            <a:ext cx="382589" cy="593727"/>
          </a:xfrm>
          <a:prstGeom prst="rect">
            <a:avLst/>
          </a:prstGeom>
          <a:ln w="12700">
            <a:miter lim="400000"/>
          </a:ln>
        </p:spPr>
      </p:pic>
      <p:pic>
        <p:nvPicPr>
          <p:cNvPr id="300" name="image35.png"/>
          <p:cNvPicPr/>
          <p:nvPr/>
        </p:nvPicPr>
        <p:blipFill>
          <a:blip r:embed="rId3">
            <a:extLst/>
          </a:blip>
          <a:stretch>
            <a:fillRect/>
          </a:stretch>
        </p:blipFill>
        <p:spPr>
          <a:xfrm>
            <a:off x="6883400" y="2555875"/>
            <a:ext cx="382589" cy="593725"/>
          </a:xfrm>
          <a:prstGeom prst="rect">
            <a:avLst/>
          </a:prstGeom>
          <a:ln w="12700">
            <a:miter lim="400000"/>
          </a:ln>
        </p:spPr>
      </p:pic>
      <p:pic>
        <p:nvPicPr>
          <p:cNvPr id="301" name="image35.png"/>
          <p:cNvPicPr/>
          <p:nvPr/>
        </p:nvPicPr>
        <p:blipFill>
          <a:blip r:embed="rId3">
            <a:extLst/>
          </a:blip>
          <a:stretch>
            <a:fillRect/>
          </a:stretch>
        </p:blipFill>
        <p:spPr>
          <a:xfrm>
            <a:off x="7316786" y="3611562"/>
            <a:ext cx="382589" cy="593727"/>
          </a:xfrm>
          <a:prstGeom prst="rect">
            <a:avLst/>
          </a:prstGeom>
          <a:ln w="12700">
            <a:miter lim="400000"/>
          </a:ln>
        </p:spPr>
      </p:pic>
      <p:pic>
        <p:nvPicPr>
          <p:cNvPr id="302" name="image35.png"/>
          <p:cNvPicPr/>
          <p:nvPr/>
        </p:nvPicPr>
        <p:blipFill>
          <a:blip r:embed="rId3">
            <a:extLst/>
          </a:blip>
          <a:stretch>
            <a:fillRect/>
          </a:stretch>
        </p:blipFill>
        <p:spPr>
          <a:xfrm>
            <a:off x="7515225" y="2374900"/>
            <a:ext cx="382589" cy="593725"/>
          </a:xfrm>
          <a:prstGeom prst="rect">
            <a:avLst/>
          </a:prstGeom>
          <a:ln w="12700">
            <a:miter lim="400000"/>
          </a:ln>
        </p:spPr>
      </p:pic>
      <p:pic>
        <p:nvPicPr>
          <p:cNvPr id="303" name="image35.png"/>
          <p:cNvPicPr/>
          <p:nvPr/>
        </p:nvPicPr>
        <p:blipFill>
          <a:blip r:embed="rId3">
            <a:extLst/>
          </a:blip>
          <a:stretch>
            <a:fillRect/>
          </a:stretch>
        </p:blipFill>
        <p:spPr>
          <a:xfrm>
            <a:off x="4408487" y="-252414"/>
            <a:ext cx="325439" cy="504828"/>
          </a:xfrm>
          <a:prstGeom prst="rect">
            <a:avLst/>
          </a:prstGeom>
          <a:ln w="12700">
            <a:miter lim="400000"/>
          </a:ln>
        </p:spPr>
      </p:pic>
      <p:pic>
        <p:nvPicPr>
          <p:cNvPr id="304" name="image35.png"/>
          <p:cNvPicPr/>
          <p:nvPr/>
        </p:nvPicPr>
        <p:blipFill>
          <a:blip r:embed="rId3">
            <a:extLst/>
          </a:blip>
          <a:stretch>
            <a:fillRect/>
          </a:stretch>
        </p:blipFill>
        <p:spPr>
          <a:xfrm>
            <a:off x="3009900" y="1377950"/>
            <a:ext cx="306389" cy="476250"/>
          </a:xfrm>
          <a:prstGeom prst="rect">
            <a:avLst/>
          </a:prstGeom>
          <a:ln w="12700">
            <a:miter lim="400000"/>
          </a:ln>
        </p:spPr>
      </p:pic>
      <p:pic>
        <p:nvPicPr>
          <p:cNvPr id="305" name="image35.png"/>
          <p:cNvPicPr/>
          <p:nvPr/>
        </p:nvPicPr>
        <p:blipFill>
          <a:blip r:embed="rId3">
            <a:extLst/>
          </a:blip>
          <a:stretch>
            <a:fillRect/>
          </a:stretch>
        </p:blipFill>
        <p:spPr>
          <a:xfrm>
            <a:off x="2451100" y="2036761"/>
            <a:ext cx="333375" cy="517527"/>
          </a:xfrm>
          <a:prstGeom prst="rect">
            <a:avLst/>
          </a:prstGeom>
          <a:ln w="12700">
            <a:miter lim="400000"/>
          </a:ln>
        </p:spPr>
      </p:pic>
      <p:pic>
        <p:nvPicPr>
          <p:cNvPr id="306" name="image35.png"/>
          <p:cNvPicPr/>
          <p:nvPr/>
        </p:nvPicPr>
        <p:blipFill>
          <a:blip r:embed="rId3">
            <a:extLst/>
          </a:blip>
          <a:stretch>
            <a:fillRect/>
          </a:stretch>
        </p:blipFill>
        <p:spPr>
          <a:xfrm>
            <a:off x="3756025" y="2924175"/>
            <a:ext cx="325439" cy="504825"/>
          </a:xfrm>
          <a:prstGeom prst="rect">
            <a:avLst/>
          </a:prstGeom>
          <a:ln w="12700">
            <a:miter lim="400000"/>
          </a:ln>
        </p:spPr>
      </p:pic>
      <p:pic>
        <p:nvPicPr>
          <p:cNvPr id="307" name="image35.png"/>
          <p:cNvPicPr/>
          <p:nvPr/>
        </p:nvPicPr>
        <p:blipFill>
          <a:blip r:embed="rId3">
            <a:extLst/>
          </a:blip>
          <a:stretch>
            <a:fillRect/>
          </a:stretch>
        </p:blipFill>
        <p:spPr>
          <a:xfrm>
            <a:off x="4900612" y="2713036"/>
            <a:ext cx="325439" cy="504827"/>
          </a:xfrm>
          <a:prstGeom prst="rect">
            <a:avLst/>
          </a:prstGeom>
          <a:ln w="12700">
            <a:miter lim="400000"/>
          </a:ln>
        </p:spPr>
      </p:pic>
      <p:pic>
        <p:nvPicPr>
          <p:cNvPr id="308" name="image35.png"/>
          <p:cNvPicPr/>
          <p:nvPr/>
        </p:nvPicPr>
        <p:blipFill>
          <a:blip r:embed="rId3">
            <a:extLst/>
          </a:blip>
          <a:stretch>
            <a:fillRect/>
          </a:stretch>
        </p:blipFill>
        <p:spPr>
          <a:xfrm>
            <a:off x="6864350" y="3786187"/>
            <a:ext cx="280989" cy="436564"/>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243"/>
                                        </p:tgtEl>
                                        <p:attrNameLst>
                                          <p:attrName>style.visibility</p:attrName>
                                        </p:attrNameLst>
                                      </p:cBhvr>
                                      <p:to>
                                        <p:strVal val="visible"/>
                                      </p:to>
                                    </p:set>
                                    <p:anim calcmode="lin" valueType="num">
                                      <p:cBhvr>
                                        <p:cTn id="7" dur="500" fill="hold"/>
                                        <p:tgtEl>
                                          <p:spTgt spid="243"/>
                                        </p:tgtEl>
                                        <p:attrNameLst>
                                          <p:attrName>ppt_w</p:attrName>
                                        </p:attrNameLst>
                                      </p:cBhvr>
                                      <p:tavLst>
                                        <p:tav tm="0">
                                          <p:val>
                                            <p:strVal val="4*#ppt_w"/>
                                          </p:val>
                                        </p:tav>
                                        <p:tav tm="100000">
                                          <p:val>
                                            <p:strVal val="#ppt_w"/>
                                          </p:val>
                                        </p:tav>
                                      </p:tavLst>
                                    </p:anim>
                                    <p:anim calcmode="lin" valueType="num">
                                      <p:cBhvr>
                                        <p:cTn id="8" dur="500" fill="hold"/>
                                        <p:tgtEl>
                                          <p:spTgt spid="243"/>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nodeType="afterEffect" presetClass="entr" presetSubtype="8" presetID="2" grpId="2" fill="hold">
                                  <p:stCondLst>
                                    <p:cond delay="0"/>
                                  </p:stCondLst>
                                  <p:iterate type="el" backwards="0">
                                    <p:tmAbs val="0"/>
                                  </p:iterate>
                                  <p:childTnLst>
                                    <p:set>
                                      <p:cBhvr>
                                        <p:cTn id="11" fill="hold"/>
                                        <p:tgtEl>
                                          <p:spTgt spid="244"/>
                                        </p:tgtEl>
                                        <p:attrNameLst>
                                          <p:attrName>style.visibility</p:attrName>
                                        </p:attrNameLst>
                                      </p:cBhvr>
                                      <p:to>
                                        <p:strVal val="visible"/>
                                      </p:to>
                                    </p:set>
                                    <p:anim calcmode="lin" valueType="num">
                                      <p:cBhvr>
                                        <p:cTn id="12" dur="1000" fill="hold"/>
                                        <p:tgtEl>
                                          <p:spTgt spid="244"/>
                                        </p:tgtEl>
                                        <p:attrNameLst>
                                          <p:attrName>ppt_x</p:attrName>
                                        </p:attrNameLst>
                                      </p:cBhvr>
                                      <p:tavLst>
                                        <p:tav tm="0">
                                          <p:val>
                                            <p:strVal val="0-#ppt_w/2"/>
                                          </p:val>
                                        </p:tav>
                                        <p:tav tm="100000">
                                          <p:val>
                                            <p:strVal val="#ppt_x"/>
                                          </p:val>
                                        </p:tav>
                                      </p:tavLst>
                                    </p:anim>
                                    <p:anim calcmode="lin" valueType="num">
                                      <p:cBhvr>
                                        <p:cTn id="13" dur="1000" fill="hold"/>
                                        <p:tgtEl>
                                          <p:spTgt spid="244"/>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nodeType="afterEffect" presetClass="entr" presetSubtype="8" presetID="2" grpId="3" fill="hold">
                                  <p:stCondLst>
                                    <p:cond delay="0"/>
                                  </p:stCondLst>
                                  <p:iterate type="el" backwards="0">
                                    <p:tmAbs val="0"/>
                                  </p:iterate>
                                  <p:childTnLst>
                                    <p:set>
                                      <p:cBhvr>
                                        <p:cTn id="16" fill="hold"/>
                                        <p:tgtEl>
                                          <p:spTgt spid="245"/>
                                        </p:tgtEl>
                                        <p:attrNameLst>
                                          <p:attrName>style.visibility</p:attrName>
                                        </p:attrNameLst>
                                      </p:cBhvr>
                                      <p:to>
                                        <p:strVal val="visible"/>
                                      </p:to>
                                    </p:set>
                                    <p:anim calcmode="lin" valueType="num">
                                      <p:cBhvr>
                                        <p:cTn id="17" dur="1000" fill="hold"/>
                                        <p:tgtEl>
                                          <p:spTgt spid="245"/>
                                        </p:tgtEl>
                                        <p:attrNameLst>
                                          <p:attrName>ppt_x</p:attrName>
                                        </p:attrNameLst>
                                      </p:cBhvr>
                                      <p:tavLst>
                                        <p:tav tm="0">
                                          <p:val>
                                            <p:strVal val="0-#ppt_w/2"/>
                                          </p:val>
                                        </p:tav>
                                        <p:tav tm="100000">
                                          <p:val>
                                            <p:strVal val="#ppt_x"/>
                                          </p:val>
                                        </p:tav>
                                      </p:tavLst>
                                    </p:anim>
                                    <p:anim calcmode="lin" valueType="num">
                                      <p:cBhvr>
                                        <p:cTn id="18" dur="1000" fill="hold"/>
                                        <p:tgtEl>
                                          <p:spTgt spid="245"/>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nodeType="afterEffect" presetClass="entr" presetSubtype="16" presetID="23" grpId="4" fill="hold">
                                  <p:stCondLst>
                                    <p:cond delay="0"/>
                                  </p:stCondLst>
                                  <p:iterate type="el" backwards="0">
                                    <p:tmAbs val="0"/>
                                  </p:iterate>
                                  <p:childTnLst>
                                    <p:set>
                                      <p:cBhvr>
                                        <p:cTn id="21" fill="hold"/>
                                        <p:tgtEl>
                                          <p:spTgt spid="246"/>
                                        </p:tgtEl>
                                        <p:attrNameLst>
                                          <p:attrName>style.visibility</p:attrName>
                                        </p:attrNameLst>
                                      </p:cBhvr>
                                      <p:to>
                                        <p:strVal val="visible"/>
                                      </p:to>
                                    </p:set>
                                    <p:anim calcmode="lin" valueType="num">
                                      <p:cBhvr>
                                        <p:cTn id="22" dur="500" fill="hold"/>
                                        <p:tgtEl>
                                          <p:spTgt spid="246"/>
                                        </p:tgtEl>
                                        <p:attrNameLst>
                                          <p:attrName>ppt_w</p:attrName>
                                        </p:attrNameLst>
                                      </p:cBhvr>
                                      <p:tavLst>
                                        <p:tav tm="0">
                                          <p:val>
                                            <p:strVal val="4*#ppt_w"/>
                                          </p:val>
                                        </p:tav>
                                        <p:tav tm="100000">
                                          <p:val>
                                            <p:strVal val="#ppt_w"/>
                                          </p:val>
                                        </p:tav>
                                      </p:tavLst>
                                    </p:anim>
                                    <p:anim calcmode="lin" valueType="num">
                                      <p:cBhvr>
                                        <p:cTn id="23" dur="500" fill="hold"/>
                                        <p:tgtEl>
                                          <p:spTgt spid="246"/>
                                        </p:tgtEl>
                                        <p:attrNameLst>
                                          <p:attrName>ppt_h</p:attrName>
                                        </p:attrNameLst>
                                      </p:cBhvr>
                                      <p:tavLst>
                                        <p:tav tm="0">
                                          <p:val>
                                            <p:strVal val="4*#ppt_h"/>
                                          </p:val>
                                        </p:tav>
                                        <p:tav tm="100000">
                                          <p:val>
                                            <p:strVal val="#ppt_h"/>
                                          </p:val>
                                        </p:tav>
                                      </p:tavLst>
                                    </p:anim>
                                  </p:childTnLst>
                                </p:cTn>
                              </p:par>
                            </p:childTnLst>
                          </p:cTn>
                        </p:par>
                        <p:par>
                          <p:cTn id="24" fill="hold">
                            <p:stCondLst>
                              <p:cond delay="3000"/>
                            </p:stCondLst>
                            <p:childTnLst>
                              <p:par>
                                <p:cTn id="25" nodeType="afterEffect" presetClass="entr" presetSubtype="16" presetID="23" grpId="5" fill="hold">
                                  <p:stCondLst>
                                    <p:cond delay="0"/>
                                  </p:stCondLst>
                                  <p:iterate type="el" backwards="0">
                                    <p:tmAbs val="0"/>
                                  </p:iterate>
                                  <p:childTnLst>
                                    <p:set>
                                      <p:cBhvr>
                                        <p:cTn id="26" fill="hold"/>
                                        <p:tgtEl>
                                          <p:spTgt spid="247"/>
                                        </p:tgtEl>
                                        <p:attrNameLst>
                                          <p:attrName>style.visibility</p:attrName>
                                        </p:attrNameLst>
                                      </p:cBhvr>
                                      <p:to>
                                        <p:strVal val="visible"/>
                                      </p:to>
                                    </p:set>
                                    <p:anim calcmode="lin" valueType="num">
                                      <p:cBhvr>
                                        <p:cTn id="27" dur="500" fill="hold"/>
                                        <p:tgtEl>
                                          <p:spTgt spid="247"/>
                                        </p:tgtEl>
                                        <p:attrNameLst>
                                          <p:attrName>ppt_w</p:attrName>
                                        </p:attrNameLst>
                                      </p:cBhvr>
                                      <p:tavLst>
                                        <p:tav tm="0">
                                          <p:val>
                                            <p:strVal val="4*#ppt_w"/>
                                          </p:val>
                                        </p:tav>
                                        <p:tav tm="100000">
                                          <p:val>
                                            <p:strVal val="#ppt_w"/>
                                          </p:val>
                                        </p:tav>
                                      </p:tavLst>
                                    </p:anim>
                                    <p:anim calcmode="lin" valueType="num">
                                      <p:cBhvr>
                                        <p:cTn id="28" dur="500" fill="hold"/>
                                        <p:tgtEl>
                                          <p:spTgt spid="247"/>
                                        </p:tgtEl>
                                        <p:attrNameLst>
                                          <p:attrName>ppt_h</p:attrName>
                                        </p:attrNameLst>
                                      </p:cBhvr>
                                      <p:tavLst>
                                        <p:tav tm="0">
                                          <p:val>
                                            <p:strVal val="4*#ppt_h"/>
                                          </p:val>
                                        </p:tav>
                                        <p:tav tm="100000">
                                          <p:val>
                                            <p:strVal val="#ppt_h"/>
                                          </p:val>
                                        </p:tav>
                                      </p:tavLst>
                                    </p:anim>
                                  </p:childTnLst>
                                </p:cTn>
                              </p:par>
                            </p:childTnLst>
                          </p:cTn>
                        </p:par>
                        <p:par>
                          <p:cTn id="29" fill="hold">
                            <p:stCondLst>
                              <p:cond delay="3500"/>
                            </p:stCondLst>
                            <p:childTnLst>
                              <p:par>
                                <p:cTn id="30" nodeType="afterEffect" presetClass="entr" presetSubtype="16" presetID="23" grpId="6" fill="hold">
                                  <p:stCondLst>
                                    <p:cond delay="0"/>
                                  </p:stCondLst>
                                  <p:iterate type="el" backwards="0">
                                    <p:tmAbs val="0"/>
                                  </p:iterate>
                                  <p:childTnLst>
                                    <p:set>
                                      <p:cBhvr>
                                        <p:cTn id="31" fill="hold"/>
                                        <p:tgtEl>
                                          <p:spTgt spid="248"/>
                                        </p:tgtEl>
                                        <p:attrNameLst>
                                          <p:attrName>style.visibility</p:attrName>
                                        </p:attrNameLst>
                                      </p:cBhvr>
                                      <p:to>
                                        <p:strVal val="visible"/>
                                      </p:to>
                                    </p:set>
                                    <p:anim calcmode="lin" valueType="num">
                                      <p:cBhvr>
                                        <p:cTn id="32" dur="500" fill="hold"/>
                                        <p:tgtEl>
                                          <p:spTgt spid="248"/>
                                        </p:tgtEl>
                                        <p:attrNameLst>
                                          <p:attrName>ppt_w</p:attrName>
                                        </p:attrNameLst>
                                      </p:cBhvr>
                                      <p:tavLst>
                                        <p:tav tm="0">
                                          <p:val>
                                            <p:strVal val="4*#ppt_w"/>
                                          </p:val>
                                        </p:tav>
                                        <p:tav tm="100000">
                                          <p:val>
                                            <p:strVal val="#ppt_w"/>
                                          </p:val>
                                        </p:tav>
                                      </p:tavLst>
                                    </p:anim>
                                    <p:anim calcmode="lin" valueType="num">
                                      <p:cBhvr>
                                        <p:cTn id="33" dur="500" fill="hold"/>
                                        <p:tgtEl>
                                          <p:spTgt spid="248"/>
                                        </p:tgtEl>
                                        <p:attrNameLst>
                                          <p:attrName>ppt_h</p:attrName>
                                        </p:attrNameLst>
                                      </p:cBhvr>
                                      <p:tavLst>
                                        <p:tav tm="0">
                                          <p:val>
                                            <p:strVal val="4*#ppt_h"/>
                                          </p:val>
                                        </p:tav>
                                        <p:tav tm="100000">
                                          <p:val>
                                            <p:strVal val="#ppt_h"/>
                                          </p:val>
                                        </p:tav>
                                      </p:tavLst>
                                    </p:anim>
                                  </p:childTnLst>
                                </p:cTn>
                              </p:par>
                            </p:childTnLst>
                          </p:cTn>
                        </p:par>
                        <p:par>
                          <p:cTn id="34" fill="hold">
                            <p:stCondLst>
                              <p:cond delay="4000"/>
                            </p:stCondLst>
                            <p:childTnLst>
                              <p:par>
                                <p:cTn id="35" nodeType="afterEffect" presetClass="entr" presetSubtype="16" presetID="23" grpId="7" fill="hold">
                                  <p:stCondLst>
                                    <p:cond delay="0"/>
                                  </p:stCondLst>
                                  <p:iterate type="el" backwards="0">
                                    <p:tmAbs val="0"/>
                                  </p:iterate>
                                  <p:childTnLst>
                                    <p:set>
                                      <p:cBhvr>
                                        <p:cTn id="36" fill="hold"/>
                                        <p:tgtEl>
                                          <p:spTgt spid="249"/>
                                        </p:tgtEl>
                                        <p:attrNameLst>
                                          <p:attrName>style.visibility</p:attrName>
                                        </p:attrNameLst>
                                      </p:cBhvr>
                                      <p:to>
                                        <p:strVal val="visible"/>
                                      </p:to>
                                    </p:set>
                                    <p:anim calcmode="lin" valueType="num">
                                      <p:cBhvr>
                                        <p:cTn id="37" dur="500" fill="hold"/>
                                        <p:tgtEl>
                                          <p:spTgt spid="249"/>
                                        </p:tgtEl>
                                        <p:attrNameLst>
                                          <p:attrName>ppt_w</p:attrName>
                                        </p:attrNameLst>
                                      </p:cBhvr>
                                      <p:tavLst>
                                        <p:tav tm="0">
                                          <p:val>
                                            <p:strVal val="4*#ppt_w"/>
                                          </p:val>
                                        </p:tav>
                                        <p:tav tm="100000">
                                          <p:val>
                                            <p:strVal val="#ppt_w"/>
                                          </p:val>
                                        </p:tav>
                                      </p:tavLst>
                                    </p:anim>
                                    <p:anim calcmode="lin" valueType="num">
                                      <p:cBhvr>
                                        <p:cTn id="38" dur="500" fill="hold"/>
                                        <p:tgtEl>
                                          <p:spTgt spid="249"/>
                                        </p:tgtEl>
                                        <p:attrNameLst>
                                          <p:attrName>ppt_h</p:attrName>
                                        </p:attrNameLst>
                                      </p:cBhvr>
                                      <p:tavLst>
                                        <p:tav tm="0">
                                          <p:val>
                                            <p:strVal val="4*#ppt_h"/>
                                          </p:val>
                                        </p:tav>
                                        <p:tav tm="100000">
                                          <p:val>
                                            <p:strVal val="#ppt_h"/>
                                          </p:val>
                                        </p:tav>
                                      </p:tavLst>
                                    </p:anim>
                                  </p:childTnLst>
                                </p:cTn>
                              </p:par>
                            </p:childTnLst>
                          </p:cTn>
                        </p:par>
                        <p:par>
                          <p:cTn id="39" fill="hold">
                            <p:stCondLst>
                              <p:cond delay="4500"/>
                            </p:stCondLst>
                            <p:childTnLst>
                              <p:par>
                                <p:cTn id="40" nodeType="afterEffect" presetClass="entr" presetSubtype="16" presetID="23" grpId="8" fill="hold">
                                  <p:stCondLst>
                                    <p:cond delay="0"/>
                                  </p:stCondLst>
                                  <p:iterate type="el" backwards="0">
                                    <p:tmAbs val="0"/>
                                  </p:iterate>
                                  <p:childTnLst>
                                    <p:set>
                                      <p:cBhvr>
                                        <p:cTn id="41" fill="hold"/>
                                        <p:tgtEl>
                                          <p:spTgt spid="250"/>
                                        </p:tgtEl>
                                        <p:attrNameLst>
                                          <p:attrName>style.visibility</p:attrName>
                                        </p:attrNameLst>
                                      </p:cBhvr>
                                      <p:to>
                                        <p:strVal val="visible"/>
                                      </p:to>
                                    </p:set>
                                    <p:anim calcmode="lin" valueType="num">
                                      <p:cBhvr>
                                        <p:cTn id="42" dur="500" fill="hold"/>
                                        <p:tgtEl>
                                          <p:spTgt spid="250"/>
                                        </p:tgtEl>
                                        <p:attrNameLst>
                                          <p:attrName>ppt_w</p:attrName>
                                        </p:attrNameLst>
                                      </p:cBhvr>
                                      <p:tavLst>
                                        <p:tav tm="0">
                                          <p:val>
                                            <p:strVal val="4*#ppt_w"/>
                                          </p:val>
                                        </p:tav>
                                        <p:tav tm="100000">
                                          <p:val>
                                            <p:strVal val="#ppt_w"/>
                                          </p:val>
                                        </p:tav>
                                      </p:tavLst>
                                    </p:anim>
                                    <p:anim calcmode="lin" valueType="num">
                                      <p:cBhvr>
                                        <p:cTn id="43" dur="500" fill="hold"/>
                                        <p:tgtEl>
                                          <p:spTgt spid="250"/>
                                        </p:tgtEl>
                                        <p:attrNameLst>
                                          <p:attrName>ppt_h</p:attrName>
                                        </p:attrNameLst>
                                      </p:cBhvr>
                                      <p:tavLst>
                                        <p:tav tm="0">
                                          <p:val>
                                            <p:strVal val="4*#ppt_h"/>
                                          </p:val>
                                        </p:tav>
                                        <p:tav tm="100000">
                                          <p:val>
                                            <p:strVal val="#ppt_h"/>
                                          </p:val>
                                        </p:tav>
                                      </p:tavLst>
                                    </p:anim>
                                  </p:childTnLst>
                                </p:cTn>
                              </p:par>
                            </p:childTnLst>
                          </p:cTn>
                        </p:par>
                        <p:par>
                          <p:cTn id="44" fill="hold">
                            <p:stCondLst>
                              <p:cond delay="5000"/>
                            </p:stCondLst>
                            <p:childTnLst>
                              <p:par>
                                <p:cTn id="45" nodeType="afterEffect" presetClass="entr" presetSubtype="16" presetID="23" grpId="9" fill="hold">
                                  <p:stCondLst>
                                    <p:cond delay="0"/>
                                  </p:stCondLst>
                                  <p:iterate type="el" backwards="0">
                                    <p:tmAbs val="0"/>
                                  </p:iterate>
                                  <p:childTnLst>
                                    <p:set>
                                      <p:cBhvr>
                                        <p:cTn id="46" fill="hold"/>
                                        <p:tgtEl>
                                          <p:spTgt spid="251"/>
                                        </p:tgtEl>
                                        <p:attrNameLst>
                                          <p:attrName>style.visibility</p:attrName>
                                        </p:attrNameLst>
                                      </p:cBhvr>
                                      <p:to>
                                        <p:strVal val="visible"/>
                                      </p:to>
                                    </p:set>
                                    <p:anim calcmode="lin" valueType="num">
                                      <p:cBhvr>
                                        <p:cTn id="47" dur="500" fill="hold"/>
                                        <p:tgtEl>
                                          <p:spTgt spid="251"/>
                                        </p:tgtEl>
                                        <p:attrNameLst>
                                          <p:attrName>ppt_w</p:attrName>
                                        </p:attrNameLst>
                                      </p:cBhvr>
                                      <p:tavLst>
                                        <p:tav tm="0">
                                          <p:val>
                                            <p:strVal val="4*#ppt_w"/>
                                          </p:val>
                                        </p:tav>
                                        <p:tav tm="100000">
                                          <p:val>
                                            <p:strVal val="#ppt_w"/>
                                          </p:val>
                                        </p:tav>
                                      </p:tavLst>
                                    </p:anim>
                                    <p:anim calcmode="lin" valueType="num">
                                      <p:cBhvr>
                                        <p:cTn id="48" dur="500" fill="hold"/>
                                        <p:tgtEl>
                                          <p:spTgt spid="251"/>
                                        </p:tgtEl>
                                        <p:attrNameLst>
                                          <p:attrName>ppt_h</p:attrName>
                                        </p:attrNameLst>
                                      </p:cBhvr>
                                      <p:tavLst>
                                        <p:tav tm="0">
                                          <p:val>
                                            <p:strVal val="4*#ppt_h"/>
                                          </p:val>
                                        </p:tav>
                                        <p:tav tm="100000">
                                          <p:val>
                                            <p:strVal val="#ppt_h"/>
                                          </p:val>
                                        </p:tav>
                                      </p:tavLst>
                                    </p:anim>
                                  </p:childTnLst>
                                </p:cTn>
                              </p:par>
                            </p:childTnLst>
                          </p:cTn>
                        </p:par>
                        <p:par>
                          <p:cTn id="49" fill="hold">
                            <p:stCondLst>
                              <p:cond delay="5500"/>
                            </p:stCondLst>
                            <p:childTnLst>
                              <p:par>
                                <p:cTn id="50" nodeType="afterEffect" presetClass="entr" presetSubtype="16" presetID="23" grpId="10" fill="hold">
                                  <p:stCondLst>
                                    <p:cond delay="0"/>
                                  </p:stCondLst>
                                  <p:iterate type="el" backwards="0">
                                    <p:tmAbs val="0"/>
                                  </p:iterate>
                                  <p:childTnLst>
                                    <p:set>
                                      <p:cBhvr>
                                        <p:cTn id="51" fill="hold"/>
                                        <p:tgtEl>
                                          <p:spTgt spid="252"/>
                                        </p:tgtEl>
                                        <p:attrNameLst>
                                          <p:attrName>style.visibility</p:attrName>
                                        </p:attrNameLst>
                                      </p:cBhvr>
                                      <p:to>
                                        <p:strVal val="visible"/>
                                      </p:to>
                                    </p:set>
                                    <p:anim calcmode="lin" valueType="num">
                                      <p:cBhvr>
                                        <p:cTn id="52" dur="500" fill="hold"/>
                                        <p:tgtEl>
                                          <p:spTgt spid="252"/>
                                        </p:tgtEl>
                                        <p:attrNameLst>
                                          <p:attrName>ppt_w</p:attrName>
                                        </p:attrNameLst>
                                      </p:cBhvr>
                                      <p:tavLst>
                                        <p:tav tm="0">
                                          <p:val>
                                            <p:strVal val="4*#ppt_w"/>
                                          </p:val>
                                        </p:tav>
                                        <p:tav tm="100000">
                                          <p:val>
                                            <p:strVal val="#ppt_w"/>
                                          </p:val>
                                        </p:tav>
                                      </p:tavLst>
                                    </p:anim>
                                    <p:anim calcmode="lin" valueType="num">
                                      <p:cBhvr>
                                        <p:cTn id="53" dur="500" fill="hold"/>
                                        <p:tgtEl>
                                          <p:spTgt spid="252"/>
                                        </p:tgtEl>
                                        <p:attrNameLst>
                                          <p:attrName>ppt_h</p:attrName>
                                        </p:attrNameLst>
                                      </p:cBhvr>
                                      <p:tavLst>
                                        <p:tav tm="0">
                                          <p:val>
                                            <p:strVal val="4*#ppt_h"/>
                                          </p:val>
                                        </p:tav>
                                        <p:tav tm="100000">
                                          <p:val>
                                            <p:strVal val="#ppt_h"/>
                                          </p:val>
                                        </p:tav>
                                      </p:tavLst>
                                    </p:anim>
                                  </p:childTnLst>
                                </p:cTn>
                              </p:par>
                            </p:childTnLst>
                          </p:cTn>
                        </p:par>
                        <p:par>
                          <p:cTn id="54" fill="hold">
                            <p:stCondLst>
                              <p:cond delay="6000"/>
                            </p:stCondLst>
                            <p:childTnLst>
                              <p:par>
                                <p:cTn id="55" nodeType="afterEffect" presetClass="entr" presetSubtype="16" presetID="23" grpId="11" fill="hold">
                                  <p:stCondLst>
                                    <p:cond delay="0"/>
                                  </p:stCondLst>
                                  <p:iterate type="el" backwards="0">
                                    <p:tmAbs val="0"/>
                                  </p:iterate>
                                  <p:childTnLst>
                                    <p:set>
                                      <p:cBhvr>
                                        <p:cTn id="56" fill="hold"/>
                                        <p:tgtEl>
                                          <p:spTgt spid="253"/>
                                        </p:tgtEl>
                                        <p:attrNameLst>
                                          <p:attrName>style.visibility</p:attrName>
                                        </p:attrNameLst>
                                      </p:cBhvr>
                                      <p:to>
                                        <p:strVal val="visible"/>
                                      </p:to>
                                    </p:set>
                                    <p:anim calcmode="lin" valueType="num">
                                      <p:cBhvr>
                                        <p:cTn id="57" dur="500" fill="hold"/>
                                        <p:tgtEl>
                                          <p:spTgt spid="253"/>
                                        </p:tgtEl>
                                        <p:attrNameLst>
                                          <p:attrName>ppt_w</p:attrName>
                                        </p:attrNameLst>
                                      </p:cBhvr>
                                      <p:tavLst>
                                        <p:tav tm="0">
                                          <p:val>
                                            <p:strVal val="4*#ppt_w"/>
                                          </p:val>
                                        </p:tav>
                                        <p:tav tm="100000">
                                          <p:val>
                                            <p:strVal val="#ppt_w"/>
                                          </p:val>
                                        </p:tav>
                                      </p:tavLst>
                                    </p:anim>
                                    <p:anim calcmode="lin" valueType="num">
                                      <p:cBhvr>
                                        <p:cTn id="58" dur="500" fill="hold"/>
                                        <p:tgtEl>
                                          <p:spTgt spid="253"/>
                                        </p:tgtEl>
                                        <p:attrNameLst>
                                          <p:attrName>ppt_h</p:attrName>
                                        </p:attrNameLst>
                                      </p:cBhvr>
                                      <p:tavLst>
                                        <p:tav tm="0">
                                          <p:val>
                                            <p:strVal val="4*#ppt_h"/>
                                          </p:val>
                                        </p:tav>
                                        <p:tav tm="100000">
                                          <p:val>
                                            <p:strVal val="#ppt_h"/>
                                          </p:val>
                                        </p:tav>
                                      </p:tavLst>
                                    </p:anim>
                                  </p:childTnLst>
                                </p:cTn>
                              </p:par>
                            </p:childTnLst>
                          </p:cTn>
                        </p:par>
                        <p:par>
                          <p:cTn id="59" fill="hold">
                            <p:stCondLst>
                              <p:cond delay="6500"/>
                            </p:stCondLst>
                            <p:childTnLst>
                              <p:par>
                                <p:cTn id="60" nodeType="afterEffect" presetClass="entr" presetSubtype="16" presetID="23" grpId="12" fill="hold">
                                  <p:stCondLst>
                                    <p:cond delay="0"/>
                                  </p:stCondLst>
                                  <p:iterate type="el" backwards="0">
                                    <p:tmAbs val="0"/>
                                  </p:iterate>
                                  <p:childTnLst>
                                    <p:set>
                                      <p:cBhvr>
                                        <p:cTn id="61" fill="hold"/>
                                        <p:tgtEl>
                                          <p:spTgt spid="254"/>
                                        </p:tgtEl>
                                        <p:attrNameLst>
                                          <p:attrName>style.visibility</p:attrName>
                                        </p:attrNameLst>
                                      </p:cBhvr>
                                      <p:to>
                                        <p:strVal val="visible"/>
                                      </p:to>
                                    </p:set>
                                    <p:anim calcmode="lin" valueType="num">
                                      <p:cBhvr>
                                        <p:cTn id="62" dur="500" fill="hold"/>
                                        <p:tgtEl>
                                          <p:spTgt spid="254"/>
                                        </p:tgtEl>
                                        <p:attrNameLst>
                                          <p:attrName>ppt_w</p:attrName>
                                        </p:attrNameLst>
                                      </p:cBhvr>
                                      <p:tavLst>
                                        <p:tav tm="0">
                                          <p:val>
                                            <p:strVal val="4*#ppt_w"/>
                                          </p:val>
                                        </p:tav>
                                        <p:tav tm="100000">
                                          <p:val>
                                            <p:strVal val="#ppt_w"/>
                                          </p:val>
                                        </p:tav>
                                      </p:tavLst>
                                    </p:anim>
                                    <p:anim calcmode="lin" valueType="num">
                                      <p:cBhvr>
                                        <p:cTn id="63" dur="500" fill="hold"/>
                                        <p:tgtEl>
                                          <p:spTgt spid="254"/>
                                        </p:tgtEl>
                                        <p:attrNameLst>
                                          <p:attrName>ppt_h</p:attrName>
                                        </p:attrNameLst>
                                      </p:cBhvr>
                                      <p:tavLst>
                                        <p:tav tm="0">
                                          <p:val>
                                            <p:strVal val="4*#ppt_h"/>
                                          </p:val>
                                        </p:tav>
                                        <p:tav tm="100000">
                                          <p:val>
                                            <p:strVal val="#ppt_h"/>
                                          </p:val>
                                        </p:tav>
                                      </p:tavLst>
                                    </p:anim>
                                  </p:childTnLst>
                                </p:cTn>
                              </p:par>
                            </p:childTnLst>
                          </p:cTn>
                        </p:par>
                        <p:par>
                          <p:cTn id="64" fill="hold">
                            <p:stCondLst>
                              <p:cond delay="7000"/>
                            </p:stCondLst>
                            <p:childTnLst>
                              <p:par>
                                <p:cTn id="65" nodeType="afterEffect" presetClass="entr" presetSubtype="16" presetID="23" grpId="13" fill="hold">
                                  <p:stCondLst>
                                    <p:cond delay="0"/>
                                  </p:stCondLst>
                                  <p:iterate type="el" backwards="0">
                                    <p:tmAbs val="0"/>
                                  </p:iterate>
                                  <p:childTnLst>
                                    <p:set>
                                      <p:cBhvr>
                                        <p:cTn id="66" fill="hold"/>
                                        <p:tgtEl>
                                          <p:spTgt spid="255"/>
                                        </p:tgtEl>
                                        <p:attrNameLst>
                                          <p:attrName>style.visibility</p:attrName>
                                        </p:attrNameLst>
                                      </p:cBhvr>
                                      <p:to>
                                        <p:strVal val="visible"/>
                                      </p:to>
                                    </p:set>
                                    <p:anim calcmode="lin" valueType="num">
                                      <p:cBhvr>
                                        <p:cTn id="67" dur="500" fill="hold"/>
                                        <p:tgtEl>
                                          <p:spTgt spid="255"/>
                                        </p:tgtEl>
                                        <p:attrNameLst>
                                          <p:attrName>ppt_w</p:attrName>
                                        </p:attrNameLst>
                                      </p:cBhvr>
                                      <p:tavLst>
                                        <p:tav tm="0">
                                          <p:val>
                                            <p:strVal val="4*#ppt_w"/>
                                          </p:val>
                                        </p:tav>
                                        <p:tav tm="100000">
                                          <p:val>
                                            <p:strVal val="#ppt_w"/>
                                          </p:val>
                                        </p:tav>
                                      </p:tavLst>
                                    </p:anim>
                                    <p:anim calcmode="lin" valueType="num">
                                      <p:cBhvr>
                                        <p:cTn id="68" dur="500" fill="hold"/>
                                        <p:tgtEl>
                                          <p:spTgt spid="255"/>
                                        </p:tgtEl>
                                        <p:attrNameLst>
                                          <p:attrName>ppt_h</p:attrName>
                                        </p:attrNameLst>
                                      </p:cBhvr>
                                      <p:tavLst>
                                        <p:tav tm="0">
                                          <p:val>
                                            <p:strVal val="4*#ppt_h"/>
                                          </p:val>
                                        </p:tav>
                                        <p:tav tm="100000">
                                          <p:val>
                                            <p:strVal val="#ppt_h"/>
                                          </p:val>
                                        </p:tav>
                                      </p:tavLst>
                                    </p:anim>
                                  </p:childTnLst>
                                </p:cTn>
                              </p:par>
                            </p:childTnLst>
                          </p:cTn>
                        </p:par>
                        <p:par>
                          <p:cTn id="69" fill="hold">
                            <p:stCondLst>
                              <p:cond delay="7500"/>
                            </p:stCondLst>
                            <p:childTnLst>
                              <p:par>
                                <p:cTn id="70" nodeType="afterEffect" presetClass="entr" presetSubtype="16" presetID="23" grpId="14" fill="hold">
                                  <p:stCondLst>
                                    <p:cond delay="0"/>
                                  </p:stCondLst>
                                  <p:iterate type="el" backwards="0">
                                    <p:tmAbs val="0"/>
                                  </p:iterate>
                                  <p:childTnLst>
                                    <p:set>
                                      <p:cBhvr>
                                        <p:cTn id="71" fill="hold"/>
                                        <p:tgtEl>
                                          <p:spTgt spid="256"/>
                                        </p:tgtEl>
                                        <p:attrNameLst>
                                          <p:attrName>style.visibility</p:attrName>
                                        </p:attrNameLst>
                                      </p:cBhvr>
                                      <p:to>
                                        <p:strVal val="visible"/>
                                      </p:to>
                                    </p:set>
                                    <p:anim calcmode="lin" valueType="num">
                                      <p:cBhvr>
                                        <p:cTn id="72" dur="500" fill="hold"/>
                                        <p:tgtEl>
                                          <p:spTgt spid="256"/>
                                        </p:tgtEl>
                                        <p:attrNameLst>
                                          <p:attrName>ppt_w</p:attrName>
                                        </p:attrNameLst>
                                      </p:cBhvr>
                                      <p:tavLst>
                                        <p:tav tm="0">
                                          <p:val>
                                            <p:strVal val="4*#ppt_w"/>
                                          </p:val>
                                        </p:tav>
                                        <p:tav tm="100000">
                                          <p:val>
                                            <p:strVal val="#ppt_w"/>
                                          </p:val>
                                        </p:tav>
                                      </p:tavLst>
                                    </p:anim>
                                    <p:anim calcmode="lin" valueType="num">
                                      <p:cBhvr>
                                        <p:cTn id="73" dur="500" fill="hold"/>
                                        <p:tgtEl>
                                          <p:spTgt spid="256"/>
                                        </p:tgtEl>
                                        <p:attrNameLst>
                                          <p:attrName>ppt_h</p:attrName>
                                        </p:attrNameLst>
                                      </p:cBhvr>
                                      <p:tavLst>
                                        <p:tav tm="0">
                                          <p:val>
                                            <p:strVal val="4*#ppt_h"/>
                                          </p:val>
                                        </p:tav>
                                        <p:tav tm="100000">
                                          <p:val>
                                            <p:strVal val="#ppt_h"/>
                                          </p:val>
                                        </p:tav>
                                      </p:tavLst>
                                    </p:anim>
                                  </p:childTnLst>
                                </p:cTn>
                              </p:par>
                            </p:childTnLst>
                          </p:cTn>
                        </p:par>
                        <p:par>
                          <p:cTn id="74" fill="hold">
                            <p:stCondLst>
                              <p:cond delay="8000"/>
                            </p:stCondLst>
                            <p:childTnLst>
                              <p:par>
                                <p:cTn id="75" nodeType="afterEffect" presetClass="entr" presetSubtype="16" presetID="23" grpId="15" fill="hold">
                                  <p:stCondLst>
                                    <p:cond delay="0"/>
                                  </p:stCondLst>
                                  <p:iterate type="el" backwards="0">
                                    <p:tmAbs val="0"/>
                                  </p:iterate>
                                  <p:childTnLst>
                                    <p:set>
                                      <p:cBhvr>
                                        <p:cTn id="76" fill="hold"/>
                                        <p:tgtEl>
                                          <p:spTgt spid="257"/>
                                        </p:tgtEl>
                                        <p:attrNameLst>
                                          <p:attrName>style.visibility</p:attrName>
                                        </p:attrNameLst>
                                      </p:cBhvr>
                                      <p:to>
                                        <p:strVal val="visible"/>
                                      </p:to>
                                    </p:set>
                                    <p:anim calcmode="lin" valueType="num">
                                      <p:cBhvr>
                                        <p:cTn id="77" dur="500" fill="hold"/>
                                        <p:tgtEl>
                                          <p:spTgt spid="257"/>
                                        </p:tgtEl>
                                        <p:attrNameLst>
                                          <p:attrName>ppt_w</p:attrName>
                                        </p:attrNameLst>
                                      </p:cBhvr>
                                      <p:tavLst>
                                        <p:tav tm="0">
                                          <p:val>
                                            <p:strVal val="4*#ppt_w"/>
                                          </p:val>
                                        </p:tav>
                                        <p:tav tm="100000">
                                          <p:val>
                                            <p:strVal val="#ppt_w"/>
                                          </p:val>
                                        </p:tav>
                                      </p:tavLst>
                                    </p:anim>
                                    <p:anim calcmode="lin" valueType="num">
                                      <p:cBhvr>
                                        <p:cTn id="78" dur="500" fill="hold"/>
                                        <p:tgtEl>
                                          <p:spTgt spid="257"/>
                                        </p:tgtEl>
                                        <p:attrNameLst>
                                          <p:attrName>ppt_h</p:attrName>
                                        </p:attrNameLst>
                                      </p:cBhvr>
                                      <p:tavLst>
                                        <p:tav tm="0">
                                          <p:val>
                                            <p:strVal val="4*#ppt_h"/>
                                          </p:val>
                                        </p:tav>
                                        <p:tav tm="100000">
                                          <p:val>
                                            <p:strVal val="#ppt_h"/>
                                          </p:val>
                                        </p:tav>
                                      </p:tavLst>
                                    </p:anim>
                                  </p:childTnLst>
                                </p:cTn>
                              </p:par>
                            </p:childTnLst>
                          </p:cTn>
                        </p:par>
                        <p:par>
                          <p:cTn id="79" fill="hold">
                            <p:stCondLst>
                              <p:cond delay="8500"/>
                            </p:stCondLst>
                            <p:childTnLst>
                              <p:par>
                                <p:cTn id="80" nodeType="afterEffect" presetClass="entr" presetSubtype="16" presetID="23" grpId="16" fill="hold">
                                  <p:stCondLst>
                                    <p:cond delay="0"/>
                                  </p:stCondLst>
                                  <p:iterate type="el" backwards="0">
                                    <p:tmAbs val="0"/>
                                  </p:iterate>
                                  <p:childTnLst>
                                    <p:set>
                                      <p:cBhvr>
                                        <p:cTn id="81" fill="hold"/>
                                        <p:tgtEl>
                                          <p:spTgt spid="258"/>
                                        </p:tgtEl>
                                        <p:attrNameLst>
                                          <p:attrName>style.visibility</p:attrName>
                                        </p:attrNameLst>
                                      </p:cBhvr>
                                      <p:to>
                                        <p:strVal val="visible"/>
                                      </p:to>
                                    </p:set>
                                    <p:anim calcmode="lin" valueType="num">
                                      <p:cBhvr>
                                        <p:cTn id="82" dur="500" fill="hold"/>
                                        <p:tgtEl>
                                          <p:spTgt spid="258"/>
                                        </p:tgtEl>
                                        <p:attrNameLst>
                                          <p:attrName>ppt_w</p:attrName>
                                        </p:attrNameLst>
                                      </p:cBhvr>
                                      <p:tavLst>
                                        <p:tav tm="0">
                                          <p:val>
                                            <p:strVal val="4*#ppt_w"/>
                                          </p:val>
                                        </p:tav>
                                        <p:tav tm="100000">
                                          <p:val>
                                            <p:strVal val="#ppt_w"/>
                                          </p:val>
                                        </p:tav>
                                      </p:tavLst>
                                    </p:anim>
                                    <p:anim calcmode="lin" valueType="num">
                                      <p:cBhvr>
                                        <p:cTn id="83" dur="500" fill="hold"/>
                                        <p:tgtEl>
                                          <p:spTgt spid="258"/>
                                        </p:tgtEl>
                                        <p:attrNameLst>
                                          <p:attrName>ppt_h</p:attrName>
                                        </p:attrNameLst>
                                      </p:cBhvr>
                                      <p:tavLst>
                                        <p:tav tm="0">
                                          <p:val>
                                            <p:strVal val="4*#ppt_h"/>
                                          </p:val>
                                        </p:tav>
                                        <p:tav tm="100000">
                                          <p:val>
                                            <p:strVal val="#ppt_h"/>
                                          </p:val>
                                        </p:tav>
                                      </p:tavLst>
                                    </p:anim>
                                  </p:childTnLst>
                                </p:cTn>
                              </p:par>
                            </p:childTnLst>
                          </p:cTn>
                        </p:par>
                        <p:par>
                          <p:cTn id="84" fill="hold">
                            <p:stCondLst>
                              <p:cond delay="9000"/>
                            </p:stCondLst>
                            <p:childTnLst>
                              <p:par>
                                <p:cTn id="85" nodeType="afterEffect" presetClass="entr" presetSubtype="16" presetID="23" grpId="17" fill="hold">
                                  <p:stCondLst>
                                    <p:cond delay="0"/>
                                  </p:stCondLst>
                                  <p:iterate type="el" backwards="0">
                                    <p:tmAbs val="0"/>
                                  </p:iterate>
                                  <p:childTnLst>
                                    <p:set>
                                      <p:cBhvr>
                                        <p:cTn id="86" fill="hold"/>
                                        <p:tgtEl>
                                          <p:spTgt spid="259"/>
                                        </p:tgtEl>
                                        <p:attrNameLst>
                                          <p:attrName>style.visibility</p:attrName>
                                        </p:attrNameLst>
                                      </p:cBhvr>
                                      <p:to>
                                        <p:strVal val="visible"/>
                                      </p:to>
                                    </p:set>
                                    <p:anim calcmode="lin" valueType="num">
                                      <p:cBhvr>
                                        <p:cTn id="87" dur="500" fill="hold"/>
                                        <p:tgtEl>
                                          <p:spTgt spid="259"/>
                                        </p:tgtEl>
                                        <p:attrNameLst>
                                          <p:attrName>ppt_w</p:attrName>
                                        </p:attrNameLst>
                                      </p:cBhvr>
                                      <p:tavLst>
                                        <p:tav tm="0">
                                          <p:val>
                                            <p:strVal val="4*#ppt_w"/>
                                          </p:val>
                                        </p:tav>
                                        <p:tav tm="100000">
                                          <p:val>
                                            <p:strVal val="#ppt_w"/>
                                          </p:val>
                                        </p:tav>
                                      </p:tavLst>
                                    </p:anim>
                                    <p:anim calcmode="lin" valueType="num">
                                      <p:cBhvr>
                                        <p:cTn id="88" dur="500" fill="hold"/>
                                        <p:tgtEl>
                                          <p:spTgt spid="259"/>
                                        </p:tgtEl>
                                        <p:attrNameLst>
                                          <p:attrName>ppt_h</p:attrName>
                                        </p:attrNameLst>
                                      </p:cBhvr>
                                      <p:tavLst>
                                        <p:tav tm="0">
                                          <p:val>
                                            <p:strVal val="4*#ppt_h"/>
                                          </p:val>
                                        </p:tav>
                                        <p:tav tm="100000">
                                          <p:val>
                                            <p:strVal val="#ppt_h"/>
                                          </p:val>
                                        </p:tav>
                                      </p:tavLst>
                                    </p:anim>
                                  </p:childTnLst>
                                </p:cTn>
                              </p:par>
                            </p:childTnLst>
                          </p:cTn>
                        </p:par>
                        <p:par>
                          <p:cTn id="89" fill="hold">
                            <p:stCondLst>
                              <p:cond delay="9500"/>
                            </p:stCondLst>
                            <p:childTnLst>
                              <p:par>
                                <p:cTn id="90" nodeType="afterEffect" presetClass="entr" presetSubtype="16" presetID="23" grpId="18" fill="hold">
                                  <p:stCondLst>
                                    <p:cond delay="0"/>
                                  </p:stCondLst>
                                  <p:iterate type="el" backwards="0">
                                    <p:tmAbs val="0"/>
                                  </p:iterate>
                                  <p:childTnLst>
                                    <p:set>
                                      <p:cBhvr>
                                        <p:cTn id="91" fill="hold"/>
                                        <p:tgtEl>
                                          <p:spTgt spid="260"/>
                                        </p:tgtEl>
                                        <p:attrNameLst>
                                          <p:attrName>style.visibility</p:attrName>
                                        </p:attrNameLst>
                                      </p:cBhvr>
                                      <p:to>
                                        <p:strVal val="visible"/>
                                      </p:to>
                                    </p:set>
                                    <p:anim calcmode="lin" valueType="num">
                                      <p:cBhvr>
                                        <p:cTn id="92" dur="500" fill="hold"/>
                                        <p:tgtEl>
                                          <p:spTgt spid="260"/>
                                        </p:tgtEl>
                                        <p:attrNameLst>
                                          <p:attrName>ppt_w</p:attrName>
                                        </p:attrNameLst>
                                      </p:cBhvr>
                                      <p:tavLst>
                                        <p:tav tm="0">
                                          <p:val>
                                            <p:strVal val="4*#ppt_w"/>
                                          </p:val>
                                        </p:tav>
                                        <p:tav tm="100000">
                                          <p:val>
                                            <p:strVal val="#ppt_w"/>
                                          </p:val>
                                        </p:tav>
                                      </p:tavLst>
                                    </p:anim>
                                    <p:anim calcmode="lin" valueType="num">
                                      <p:cBhvr>
                                        <p:cTn id="93" dur="500" fill="hold"/>
                                        <p:tgtEl>
                                          <p:spTgt spid="260"/>
                                        </p:tgtEl>
                                        <p:attrNameLst>
                                          <p:attrName>ppt_h</p:attrName>
                                        </p:attrNameLst>
                                      </p:cBhvr>
                                      <p:tavLst>
                                        <p:tav tm="0">
                                          <p:val>
                                            <p:strVal val="4*#ppt_h"/>
                                          </p:val>
                                        </p:tav>
                                        <p:tav tm="100000">
                                          <p:val>
                                            <p:strVal val="#ppt_h"/>
                                          </p:val>
                                        </p:tav>
                                      </p:tavLst>
                                    </p:anim>
                                  </p:childTnLst>
                                </p:cTn>
                              </p:par>
                            </p:childTnLst>
                          </p:cTn>
                        </p:par>
                        <p:par>
                          <p:cTn id="94" fill="hold">
                            <p:stCondLst>
                              <p:cond delay="10000"/>
                            </p:stCondLst>
                            <p:childTnLst>
                              <p:par>
                                <p:cTn id="95" nodeType="afterEffect" presetClass="entr" presetSubtype="16" presetID="23" grpId="19" fill="hold">
                                  <p:stCondLst>
                                    <p:cond delay="0"/>
                                  </p:stCondLst>
                                  <p:iterate type="el" backwards="0">
                                    <p:tmAbs val="0"/>
                                  </p:iterate>
                                  <p:childTnLst>
                                    <p:set>
                                      <p:cBhvr>
                                        <p:cTn id="96" fill="hold"/>
                                        <p:tgtEl>
                                          <p:spTgt spid="261"/>
                                        </p:tgtEl>
                                        <p:attrNameLst>
                                          <p:attrName>style.visibility</p:attrName>
                                        </p:attrNameLst>
                                      </p:cBhvr>
                                      <p:to>
                                        <p:strVal val="visible"/>
                                      </p:to>
                                    </p:set>
                                    <p:anim calcmode="lin" valueType="num">
                                      <p:cBhvr>
                                        <p:cTn id="97" dur="500" fill="hold"/>
                                        <p:tgtEl>
                                          <p:spTgt spid="261"/>
                                        </p:tgtEl>
                                        <p:attrNameLst>
                                          <p:attrName>ppt_w</p:attrName>
                                        </p:attrNameLst>
                                      </p:cBhvr>
                                      <p:tavLst>
                                        <p:tav tm="0">
                                          <p:val>
                                            <p:strVal val="4*#ppt_w"/>
                                          </p:val>
                                        </p:tav>
                                        <p:tav tm="100000">
                                          <p:val>
                                            <p:strVal val="#ppt_w"/>
                                          </p:val>
                                        </p:tav>
                                      </p:tavLst>
                                    </p:anim>
                                    <p:anim calcmode="lin" valueType="num">
                                      <p:cBhvr>
                                        <p:cTn id="98" dur="500" fill="hold"/>
                                        <p:tgtEl>
                                          <p:spTgt spid="261"/>
                                        </p:tgtEl>
                                        <p:attrNameLst>
                                          <p:attrName>ppt_h</p:attrName>
                                        </p:attrNameLst>
                                      </p:cBhvr>
                                      <p:tavLst>
                                        <p:tav tm="0">
                                          <p:val>
                                            <p:strVal val="4*#ppt_h"/>
                                          </p:val>
                                        </p:tav>
                                        <p:tav tm="100000">
                                          <p:val>
                                            <p:strVal val="#ppt_h"/>
                                          </p:val>
                                        </p:tav>
                                      </p:tavLst>
                                    </p:anim>
                                  </p:childTnLst>
                                </p:cTn>
                              </p:par>
                            </p:childTnLst>
                          </p:cTn>
                        </p:par>
                        <p:par>
                          <p:cTn id="99" fill="hold">
                            <p:stCondLst>
                              <p:cond delay="10500"/>
                            </p:stCondLst>
                            <p:childTnLst>
                              <p:par>
                                <p:cTn id="100" nodeType="afterEffect" presetClass="entr" presetSubtype="16" presetID="23" grpId="20" fill="hold">
                                  <p:stCondLst>
                                    <p:cond delay="0"/>
                                  </p:stCondLst>
                                  <p:iterate type="el" backwards="0">
                                    <p:tmAbs val="0"/>
                                  </p:iterate>
                                  <p:childTnLst>
                                    <p:set>
                                      <p:cBhvr>
                                        <p:cTn id="101" fill="hold"/>
                                        <p:tgtEl>
                                          <p:spTgt spid="262"/>
                                        </p:tgtEl>
                                        <p:attrNameLst>
                                          <p:attrName>style.visibility</p:attrName>
                                        </p:attrNameLst>
                                      </p:cBhvr>
                                      <p:to>
                                        <p:strVal val="visible"/>
                                      </p:to>
                                    </p:set>
                                    <p:anim calcmode="lin" valueType="num">
                                      <p:cBhvr>
                                        <p:cTn id="102" dur="500" fill="hold"/>
                                        <p:tgtEl>
                                          <p:spTgt spid="262"/>
                                        </p:tgtEl>
                                        <p:attrNameLst>
                                          <p:attrName>ppt_w</p:attrName>
                                        </p:attrNameLst>
                                      </p:cBhvr>
                                      <p:tavLst>
                                        <p:tav tm="0">
                                          <p:val>
                                            <p:strVal val="4*#ppt_w"/>
                                          </p:val>
                                        </p:tav>
                                        <p:tav tm="100000">
                                          <p:val>
                                            <p:strVal val="#ppt_w"/>
                                          </p:val>
                                        </p:tav>
                                      </p:tavLst>
                                    </p:anim>
                                    <p:anim calcmode="lin" valueType="num">
                                      <p:cBhvr>
                                        <p:cTn id="103" dur="500" fill="hold"/>
                                        <p:tgtEl>
                                          <p:spTgt spid="262"/>
                                        </p:tgtEl>
                                        <p:attrNameLst>
                                          <p:attrName>ppt_h</p:attrName>
                                        </p:attrNameLst>
                                      </p:cBhvr>
                                      <p:tavLst>
                                        <p:tav tm="0">
                                          <p:val>
                                            <p:strVal val="4*#ppt_h"/>
                                          </p:val>
                                        </p:tav>
                                        <p:tav tm="100000">
                                          <p:val>
                                            <p:strVal val="#ppt_h"/>
                                          </p:val>
                                        </p:tav>
                                      </p:tavLst>
                                    </p:anim>
                                  </p:childTnLst>
                                </p:cTn>
                              </p:par>
                            </p:childTnLst>
                          </p:cTn>
                        </p:par>
                        <p:par>
                          <p:cTn id="104" fill="hold">
                            <p:stCondLst>
                              <p:cond delay="11000"/>
                            </p:stCondLst>
                            <p:childTnLst>
                              <p:par>
                                <p:cTn id="105" nodeType="afterEffect" presetClass="entr" presetSubtype="16" presetID="23" grpId="21" fill="hold">
                                  <p:stCondLst>
                                    <p:cond delay="0"/>
                                  </p:stCondLst>
                                  <p:iterate type="el" backwards="0">
                                    <p:tmAbs val="0"/>
                                  </p:iterate>
                                  <p:childTnLst>
                                    <p:set>
                                      <p:cBhvr>
                                        <p:cTn id="106" fill="hold"/>
                                        <p:tgtEl>
                                          <p:spTgt spid="263"/>
                                        </p:tgtEl>
                                        <p:attrNameLst>
                                          <p:attrName>style.visibility</p:attrName>
                                        </p:attrNameLst>
                                      </p:cBhvr>
                                      <p:to>
                                        <p:strVal val="visible"/>
                                      </p:to>
                                    </p:set>
                                    <p:anim calcmode="lin" valueType="num">
                                      <p:cBhvr>
                                        <p:cTn id="107" dur="500" fill="hold"/>
                                        <p:tgtEl>
                                          <p:spTgt spid="263"/>
                                        </p:tgtEl>
                                        <p:attrNameLst>
                                          <p:attrName>ppt_w</p:attrName>
                                        </p:attrNameLst>
                                      </p:cBhvr>
                                      <p:tavLst>
                                        <p:tav tm="0">
                                          <p:val>
                                            <p:strVal val="4*#ppt_w"/>
                                          </p:val>
                                        </p:tav>
                                        <p:tav tm="100000">
                                          <p:val>
                                            <p:strVal val="#ppt_w"/>
                                          </p:val>
                                        </p:tav>
                                      </p:tavLst>
                                    </p:anim>
                                    <p:anim calcmode="lin" valueType="num">
                                      <p:cBhvr>
                                        <p:cTn id="108" dur="500" fill="hold"/>
                                        <p:tgtEl>
                                          <p:spTgt spid="263"/>
                                        </p:tgtEl>
                                        <p:attrNameLst>
                                          <p:attrName>ppt_h</p:attrName>
                                        </p:attrNameLst>
                                      </p:cBhvr>
                                      <p:tavLst>
                                        <p:tav tm="0">
                                          <p:val>
                                            <p:strVal val="4*#ppt_h"/>
                                          </p:val>
                                        </p:tav>
                                        <p:tav tm="100000">
                                          <p:val>
                                            <p:strVal val="#ppt_h"/>
                                          </p:val>
                                        </p:tav>
                                      </p:tavLst>
                                    </p:anim>
                                  </p:childTnLst>
                                </p:cTn>
                              </p:par>
                            </p:childTnLst>
                          </p:cTn>
                        </p:par>
                        <p:par>
                          <p:cTn id="109" fill="hold">
                            <p:stCondLst>
                              <p:cond delay="11500"/>
                            </p:stCondLst>
                            <p:childTnLst>
                              <p:par>
                                <p:cTn id="110" nodeType="afterEffect" presetClass="entr" presetSubtype="16" presetID="23" grpId="22" fill="hold">
                                  <p:stCondLst>
                                    <p:cond delay="0"/>
                                  </p:stCondLst>
                                  <p:iterate type="el" backwards="0">
                                    <p:tmAbs val="0"/>
                                  </p:iterate>
                                  <p:childTnLst>
                                    <p:set>
                                      <p:cBhvr>
                                        <p:cTn id="111" fill="hold"/>
                                        <p:tgtEl>
                                          <p:spTgt spid="264"/>
                                        </p:tgtEl>
                                        <p:attrNameLst>
                                          <p:attrName>style.visibility</p:attrName>
                                        </p:attrNameLst>
                                      </p:cBhvr>
                                      <p:to>
                                        <p:strVal val="visible"/>
                                      </p:to>
                                    </p:set>
                                    <p:anim calcmode="lin" valueType="num">
                                      <p:cBhvr>
                                        <p:cTn id="112" dur="500" fill="hold"/>
                                        <p:tgtEl>
                                          <p:spTgt spid="264"/>
                                        </p:tgtEl>
                                        <p:attrNameLst>
                                          <p:attrName>ppt_w</p:attrName>
                                        </p:attrNameLst>
                                      </p:cBhvr>
                                      <p:tavLst>
                                        <p:tav tm="0">
                                          <p:val>
                                            <p:strVal val="4*#ppt_w"/>
                                          </p:val>
                                        </p:tav>
                                        <p:tav tm="100000">
                                          <p:val>
                                            <p:strVal val="#ppt_w"/>
                                          </p:val>
                                        </p:tav>
                                      </p:tavLst>
                                    </p:anim>
                                    <p:anim calcmode="lin" valueType="num">
                                      <p:cBhvr>
                                        <p:cTn id="113" dur="500" fill="hold"/>
                                        <p:tgtEl>
                                          <p:spTgt spid="264"/>
                                        </p:tgtEl>
                                        <p:attrNameLst>
                                          <p:attrName>ppt_h</p:attrName>
                                        </p:attrNameLst>
                                      </p:cBhvr>
                                      <p:tavLst>
                                        <p:tav tm="0">
                                          <p:val>
                                            <p:strVal val="4*#ppt_h"/>
                                          </p:val>
                                        </p:tav>
                                        <p:tav tm="100000">
                                          <p:val>
                                            <p:strVal val="#ppt_h"/>
                                          </p:val>
                                        </p:tav>
                                      </p:tavLst>
                                    </p:anim>
                                  </p:childTnLst>
                                </p:cTn>
                              </p:par>
                            </p:childTnLst>
                          </p:cTn>
                        </p:par>
                        <p:par>
                          <p:cTn id="114" fill="hold">
                            <p:stCondLst>
                              <p:cond delay="12000"/>
                            </p:stCondLst>
                            <p:childTnLst>
                              <p:par>
                                <p:cTn id="115" nodeType="afterEffect" presetClass="entr" presetSubtype="16" presetID="23" grpId="23" fill="hold">
                                  <p:stCondLst>
                                    <p:cond delay="0"/>
                                  </p:stCondLst>
                                  <p:iterate type="el" backwards="0">
                                    <p:tmAbs val="0"/>
                                  </p:iterate>
                                  <p:childTnLst>
                                    <p:set>
                                      <p:cBhvr>
                                        <p:cTn id="116" fill="hold"/>
                                        <p:tgtEl>
                                          <p:spTgt spid="265"/>
                                        </p:tgtEl>
                                        <p:attrNameLst>
                                          <p:attrName>style.visibility</p:attrName>
                                        </p:attrNameLst>
                                      </p:cBhvr>
                                      <p:to>
                                        <p:strVal val="visible"/>
                                      </p:to>
                                    </p:set>
                                    <p:anim calcmode="lin" valueType="num">
                                      <p:cBhvr>
                                        <p:cTn id="117" dur="500" fill="hold"/>
                                        <p:tgtEl>
                                          <p:spTgt spid="265"/>
                                        </p:tgtEl>
                                        <p:attrNameLst>
                                          <p:attrName>ppt_w</p:attrName>
                                        </p:attrNameLst>
                                      </p:cBhvr>
                                      <p:tavLst>
                                        <p:tav tm="0">
                                          <p:val>
                                            <p:strVal val="4*#ppt_w"/>
                                          </p:val>
                                        </p:tav>
                                        <p:tav tm="100000">
                                          <p:val>
                                            <p:strVal val="#ppt_w"/>
                                          </p:val>
                                        </p:tav>
                                      </p:tavLst>
                                    </p:anim>
                                    <p:anim calcmode="lin" valueType="num">
                                      <p:cBhvr>
                                        <p:cTn id="118" dur="500" fill="hold"/>
                                        <p:tgtEl>
                                          <p:spTgt spid="265"/>
                                        </p:tgtEl>
                                        <p:attrNameLst>
                                          <p:attrName>ppt_h</p:attrName>
                                        </p:attrNameLst>
                                      </p:cBhvr>
                                      <p:tavLst>
                                        <p:tav tm="0">
                                          <p:val>
                                            <p:strVal val="4*#ppt_h"/>
                                          </p:val>
                                        </p:tav>
                                        <p:tav tm="100000">
                                          <p:val>
                                            <p:strVal val="#ppt_h"/>
                                          </p:val>
                                        </p:tav>
                                      </p:tavLst>
                                    </p:anim>
                                  </p:childTnLst>
                                </p:cTn>
                              </p:par>
                            </p:childTnLst>
                          </p:cTn>
                        </p:par>
                        <p:par>
                          <p:cTn id="119" fill="hold">
                            <p:stCondLst>
                              <p:cond delay="12500"/>
                            </p:stCondLst>
                            <p:childTnLst>
                              <p:par>
                                <p:cTn id="120" nodeType="afterEffect" presetClass="entr" presetSubtype="16" presetID="23" grpId="24" fill="hold">
                                  <p:stCondLst>
                                    <p:cond delay="0"/>
                                  </p:stCondLst>
                                  <p:iterate type="el" backwards="0">
                                    <p:tmAbs val="0"/>
                                  </p:iterate>
                                  <p:childTnLst>
                                    <p:set>
                                      <p:cBhvr>
                                        <p:cTn id="121" fill="hold"/>
                                        <p:tgtEl>
                                          <p:spTgt spid="266"/>
                                        </p:tgtEl>
                                        <p:attrNameLst>
                                          <p:attrName>style.visibility</p:attrName>
                                        </p:attrNameLst>
                                      </p:cBhvr>
                                      <p:to>
                                        <p:strVal val="visible"/>
                                      </p:to>
                                    </p:set>
                                    <p:anim calcmode="lin" valueType="num">
                                      <p:cBhvr>
                                        <p:cTn id="122" dur="500" fill="hold"/>
                                        <p:tgtEl>
                                          <p:spTgt spid="266"/>
                                        </p:tgtEl>
                                        <p:attrNameLst>
                                          <p:attrName>ppt_w</p:attrName>
                                        </p:attrNameLst>
                                      </p:cBhvr>
                                      <p:tavLst>
                                        <p:tav tm="0">
                                          <p:val>
                                            <p:strVal val="4*#ppt_w"/>
                                          </p:val>
                                        </p:tav>
                                        <p:tav tm="100000">
                                          <p:val>
                                            <p:strVal val="#ppt_w"/>
                                          </p:val>
                                        </p:tav>
                                      </p:tavLst>
                                    </p:anim>
                                    <p:anim calcmode="lin" valueType="num">
                                      <p:cBhvr>
                                        <p:cTn id="123" dur="500" fill="hold"/>
                                        <p:tgtEl>
                                          <p:spTgt spid="266"/>
                                        </p:tgtEl>
                                        <p:attrNameLst>
                                          <p:attrName>ppt_h</p:attrName>
                                        </p:attrNameLst>
                                      </p:cBhvr>
                                      <p:tavLst>
                                        <p:tav tm="0">
                                          <p:val>
                                            <p:strVal val="4*#ppt_h"/>
                                          </p:val>
                                        </p:tav>
                                        <p:tav tm="100000">
                                          <p:val>
                                            <p:strVal val="#ppt_h"/>
                                          </p:val>
                                        </p:tav>
                                      </p:tavLst>
                                    </p:anim>
                                  </p:childTnLst>
                                </p:cTn>
                              </p:par>
                            </p:childTnLst>
                          </p:cTn>
                        </p:par>
                        <p:par>
                          <p:cTn id="124" fill="hold">
                            <p:stCondLst>
                              <p:cond delay="13000"/>
                            </p:stCondLst>
                            <p:childTnLst>
                              <p:par>
                                <p:cTn id="125" nodeType="afterEffect" presetClass="entr" presetSubtype="16" presetID="23" grpId="25" fill="hold">
                                  <p:stCondLst>
                                    <p:cond delay="0"/>
                                  </p:stCondLst>
                                  <p:iterate type="el" backwards="0">
                                    <p:tmAbs val="0"/>
                                  </p:iterate>
                                  <p:childTnLst>
                                    <p:set>
                                      <p:cBhvr>
                                        <p:cTn id="126" fill="hold"/>
                                        <p:tgtEl>
                                          <p:spTgt spid="267"/>
                                        </p:tgtEl>
                                        <p:attrNameLst>
                                          <p:attrName>style.visibility</p:attrName>
                                        </p:attrNameLst>
                                      </p:cBhvr>
                                      <p:to>
                                        <p:strVal val="visible"/>
                                      </p:to>
                                    </p:set>
                                    <p:anim calcmode="lin" valueType="num">
                                      <p:cBhvr>
                                        <p:cTn id="127" dur="500" fill="hold"/>
                                        <p:tgtEl>
                                          <p:spTgt spid="267"/>
                                        </p:tgtEl>
                                        <p:attrNameLst>
                                          <p:attrName>ppt_w</p:attrName>
                                        </p:attrNameLst>
                                      </p:cBhvr>
                                      <p:tavLst>
                                        <p:tav tm="0">
                                          <p:val>
                                            <p:strVal val="4*#ppt_w"/>
                                          </p:val>
                                        </p:tav>
                                        <p:tav tm="100000">
                                          <p:val>
                                            <p:strVal val="#ppt_w"/>
                                          </p:val>
                                        </p:tav>
                                      </p:tavLst>
                                    </p:anim>
                                    <p:anim calcmode="lin" valueType="num">
                                      <p:cBhvr>
                                        <p:cTn id="128" dur="500" fill="hold"/>
                                        <p:tgtEl>
                                          <p:spTgt spid="267"/>
                                        </p:tgtEl>
                                        <p:attrNameLst>
                                          <p:attrName>ppt_h</p:attrName>
                                        </p:attrNameLst>
                                      </p:cBhvr>
                                      <p:tavLst>
                                        <p:tav tm="0">
                                          <p:val>
                                            <p:strVal val="4*#ppt_h"/>
                                          </p:val>
                                        </p:tav>
                                        <p:tav tm="100000">
                                          <p:val>
                                            <p:strVal val="#ppt_h"/>
                                          </p:val>
                                        </p:tav>
                                      </p:tavLst>
                                    </p:anim>
                                  </p:childTnLst>
                                </p:cTn>
                              </p:par>
                            </p:childTnLst>
                          </p:cTn>
                        </p:par>
                        <p:par>
                          <p:cTn id="129" fill="hold">
                            <p:stCondLst>
                              <p:cond delay="13500"/>
                            </p:stCondLst>
                            <p:childTnLst>
                              <p:par>
                                <p:cTn id="130" nodeType="afterEffect" presetClass="entr" presetSubtype="16" presetID="23" grpId="26" fill="hold">
                                  <p:stCondLst>
                                    <p:cond delay="0"/>
                                  </p:stCondLst>
                                  <p:iterate type="el" backwards="0">
                                    <p:tmAbs val="0"/>
                                  </p:iterate>
                                  <p:childTnLst>
                                    <p:set>
                                      <p:cBhvr>
                                        <p:cTn id="131" fill="hold"/>
                                        <p:tgtEl>
                                          <p:spTgt spid="268"/>
                                        </p:tgtEl>
                                        <p:attrNameLst>
                                          <p:attrName>style.visibility</p:attrName>
                                        </p:attrNameLst>
                                      </p:cBhvr>
                                      <p:to>
                                        <p:strVal val="visible"/>
                                      </p:to>
                                    </p:set>
                                    <p:anim calcmode="lin" valueType="num">
                                      <p:cBhvr>
                                        <p:cTn id="132" dur="500" fill="hold"/>
                                        <p:tgtEl>
                                          <p:spTgt spid="268"/>
                                        </p:tgtEl>
                                        <p:attrNameLst>
                                          <p:attrName>ppt_w</p:attrName>
                                        </p:attrNameLst>
                                      </p:cBhvr>
                                      <p:tavLst>
                                        <p:tav tm="0">
                                          <p:val>
                                            <p:strVal val="4*#ppt_w"/>
                                          </p:val>
                                        </p:tav>
                                        <p:tav tm="100000">
                                          <p:val>
                                            <p:strVal val="#ppt_w"/>
                                          </p:val>
                                        </p:tav>
                                      </p:tavLst>
                                    </p:anim>
                                    <p:anim calcmode="lin" valueType="num">
                                      <p:cBhvr>
                                        <p:cTn id="133" dur="500" fill="hold"/>
                                        <p:tgtEl>
                                          <p:spTgt spid="268"/>
                                        </p:tgtEl>
                                        <p:attrNameLst>
                                          <p:attrName>ppt_h</p:attrName>
                                        </p:attrNameLst>
                                      </p:cBhvr>
                                      <p:tavLst>
                                        <p:tav tm="0">
                                          <p:val>
                                            <p:strVal val="4*#ppt_h"/>
                                          </p:val>
                                        </p:tav>
                                        <p:tav tm="100000">
                                          <p:val>
                                            <p:strVal val="#ppt_h"/>
                                          </p:val>
                                        </p:tav>
                                      </p:tavLst>
                                    </p:anim>
                                  </p:childTnLst>
                                </p:cTn>
                              </p:par>
                            </p:childTnLst>
                          </p:cTn>
                        </p:par>
                        <p:par>
                          <p:cTn id="134" fill="hold">
                            <p:stCondLst>
                              <p:cond delay="14000"/>
                            </p:stCondLst>
                            <p:childTnLst>
                              <p:par>
                                <p:cTn id="135" nodeType="afterEffect" presetClass="entr" presetSubtype="16" presetID="23" grpId="27" fill="hold">
                                  <p:stCondLst>
                                    <p:cond delay="0"/>
                                  </p:stCondLst>
                                  <p:iterate type="el" backwards="0">
                                    <p:tmAbs val="0"/>
                                  </p:iterate>
                                  <p:childTnLst>
                                    <p:set>
                                      <p:cBhvr>
                                        <p:cTn id="136" fill="hold"/>
                                        <p:tgtEl>
                                          <p:spTgt spid="269"/>
                                        </p:tgtEl>
                                        <p:attrNameLst>
                                          <p:attrName>style.visibility</p:attrName>
                                        </p:attrNameLst>
                                      </p:cBhvr>
                                      <p:to>
                                        <p:strVal val="visible"/>
                                      </p:to>
                                    </p:set>
                                    <p:anim calcmode="lin" valueType="num">
                                      <p:cBhvr>
                                        <p:cTn id="137" dur="500" fill="hold"/>
                                        <p:tgtEl>
                                          <p:spTgt spid="269"/>
                                        </p:tgtEl>
                                        <p:attrNameLst>
                                          <p:attrName>ppt_w</p:attrName>
                                        </p:attrNameLst>
                                      </p:cBhvr>
                                      <p:tavLst>
                                        <p:tav tm="0">
                                          <p:val>
                                            <p:strVal val="4*#ppt_w"/>
                                          </p:val>
                                        </p:tav>
                                        <p:tav tm="100000">
                                          <p:val>
                                            <p:strVal val="#ppt_w"/>
                                          </p:val>
                                        </p:tav>
                                      </p:tavLst>
                                    </p:anim>
                                    <p:anim calcmode="lin" valueType="num">
                                      <p:cBhvr>
                                        <p:cTn id="138" dur="500" fill="hold"/>
                                        <p:tgtEl>
                                          <p:spTgt spid="269"/>
                                        </p:tgtEl>
                                        <p:attrNameLst>
                                          <p:attrName>ppt_h</p:attrName>
                                        </p:attrNameLst>
                                      </p:cBhvr>
                                      <p:tavLst>
                                        <p:tav tm="0">
                                          <p:val>
                                            <p:strVal val="4*#ppt_h"/>
                                          </p:val>
                                        </p:tav>
                                        <p:tav tm="100000">
                                          <p:val>
                                            <p:strVal val="#ppt_h"/>
                                          </p:val>
                                        </p:tav>
                                      </p:tavLst>
                                    </p:anim>
                                  </p:childTnLst>
                                </p:cTn>
                              </p:par>
                            </p:childTnLst>
                          </p:cTn>
                        </p:par>
                        <p:par>
                          <p:cTn id="139" fill="hold">
                            <p:stCondLst>
                              <p:cond delay="14500"/>
                            </p:stCondLst>
                            <p:childTnLst>
                              <p:par>
                                <p:cTn id="140" nodeType="afterEffect" presetClass="entr" presetSubtype="16" presetID="23" grpId="28" fill="hold">
                                  <p:stCondLst>
                                    <p:cond delay="0"/>
                                  </p:stCondLst>
                                  <p:iterate type="el" backwards="0">
                                    <p:tmAbs val="0"/>
                                  </p:iterate>
                                  <p:childTnLst>
                                    <p:set>
                                      <p:cBhvr>
                                        <p:cTn id="141" fill="hold"/>
                                        <p:tgtEl>
                                          <p:spTgt spid="270"/>
                                        </p:tgtEl>
                                        <p:attrNameLst>
                                          <p:attrName>style.visibility</p:attrName>
                                        </p:attrNameLst>
                                      </p:cBhvr>
                                      <p:to>
                                        <p:strVal val="visible"/>
                                      </p:to>
                                    </p:set>
                                    <p:anim calcmode="lin" valueType="num">
                                      <p:cBhvr>
                                        <p:cTn id="142" dur="500" fill="hold"/>
                                        <p:tgtEl>
                                          <p:spTgt spid="270"/>
                                        </p:tgtEl>
                                        <p:attrNameLst>
                                          <p:attrName>ppt_w</p:attrName>
                                        </p:attrNameLst>
                                      </p:cBhvr>
                                      <p:tavLst>
                                        <p:tav tm="0">
                                          <p:val>
                                            <p:strVal val="4*#ppt_w"/>
                                          </p:val>
                                        </p:tav>
                                        <p:tav tm="100000">
                                          <p:val>
                                            <p:strVal val="#ppt_w"/>
                                          </p:val>
                                        </p:tav>
                                      </p:tavLst>
                                    </p:anim>
                                    <p:anim calcmode="lin" valueType="num">
                                      <p:cBhvr>
                                        <p:cTn id="143" dur="500" fill="hold"/>
                                        <p:tgtEl>
                                          <p:spTgt spid="270"/>
                                        </p:tgtEl>
                                        <p:attrNameLst>
                                          <p:attrName>ppt_h</p:attrName>
                                        </p:attrNameLst>
                                      </p:cBhvr>
                                      <p:tavLst>
                                        <p:tav tm="0">
                                          <p:val>
                                            <p:strVal val="4*#ppt_h"/>
                                          </p:val>
                                        </p:tav>
                                        <p:tav tm="100000">
                                          <p:val>
                                            <p:strVal val="#ppt_h"/>
                                          </p:val>
                                        </p:tav>
                                      </p:tavLst>
                                    </p:anim>
                                  </p:childTnLst>
                                </p:cTn>
                              </p:par>
                            </p:childTnLst>
                          </p:cTn>
                        </p:par>
                        <p:par>
                          <p:cTn id="144" fill="hold">
                            <p:stCondLst>
                              <p:cond delay="15000"/>
                            </p:stCondLst>
                            <p:childTnLst>
                              <p:par>
                                <p:cTn id="145" nodeType="afterEffect" presetClass="entr" presetSubtype="16" presetID="23" grpId="29" fill="hold">
                                  <p:stCondLst>
                                    <p:cond delay="0"/>
                                  </p:stCondLst>
                                  <p:iterate type="el" backwards="0">
                                    <p:tmAbs val="0"/>
                                  </p:iterate>
                                  <p:childTnLst>
                                    <p:set>
                                      <p:cBhvr>
                                        <p:cTn id="146" fill="hold"/>
                                        <p:tgtEl>
                                          <p:spTgt spid="271"/>
                                        </p:tgtEl>
                                        <p:attrNameLst>
                                          <p:attrName>style.visibility</p:attrName>
                                        </p:attrNameLst>
                                      </p:cBhvr>
                                      <p:to>
                                        <p:strVal val="visible"/>
                                      </p:to>
                                    </p:set>
                                    <p:anim calcmode="lin" valueType="num">
                                      <p:cBhvr>
                                        <p:cTn id="147" dur="500" fill="hold"/>
                                        <p:tgtEl>
                                          <p:spTgt spid="271"/>
                                        </p:tgtEl>
                                        <p:attrNameLst>
                                          <p:attrName>ppt_w</p:attrName>
                                        </p:attrNameLst>
                                      </p:cBhvr>
                                      <p:tavLst>
                                        <p:tav tm="0">
                                          <p:val>
                                            <p:strVal val="4*#ppt_w"/>
                                          </p:val>
                                        </p:tav>
                                        <p:tav tm="100000">
                                          <p:val>
                                            <p:strVal val="#ppt_w"/>
                                          </p:val>
                                        </p:tav>
                                      </p:tavLst>
                                    </p:anim>
                                    <p:anim calcmode="lin" valueType="num">
                                      <p:cBhvr>
                                        <p:cTn id="148" dur="500" fill="hold"/>
                                        <p:tgtEl>
                                          <p:spTgt spid="271"/>
                                        </p:tgtEl>
                                        <p:attrNameLst>
                                          <p:attrName>ppt_h</p:attrName>
                                        </p:attrNameLst>
                                      </p:cBhvr>
                                      <p:tavLst>
                                        <p:tav tm="0">
                                          <p:val>
                                            <p:strVal val="4*#ppt_h"/>
                                          </p:val>
                                        </p:tav>
                                        <p:tav tm="100000">
                                          <p:val>
                                            <p:strVal val="#ppt_h"/>
                                          </p:val>
                                        </p:tav>
                                      </p:tavLst>
                                    </p:anim>
                                  </p:childTnLst>
                                </p:cTn>
                              </p:par>
                            </p:childTnLst>
                          </p:cTn>
                        </p:par>
                        <p:par>
                          <p:cTn id="149" fill="hold">
                            <p:stCondLst>
                              <p:cond delay="15500"/>
                            </p:stCondLst>
                            <p:childTnLst>
                              <p:par>
                                <p:cTn id="150" nodeType="afterEffect" presetClass="entr" presetSubtype="16" presetID="23" grpId="30" fill="hold">
                                  <p:stCondLst>
                                    <p:cond delay="0"/>
                                  </p:stCondLst>
                                  <p:iterate type="el" backwards="0">
                                    <p:tmAbs val="0"/>
                                  </p:iterate>
                                  <p:childTnLst>
                                    <p:set>
                                      <p:cBhvr>
                                        <p:cTn id="151" fill="hold"/>
                                        <p:tgtEl>
                                          <p:spTgt spid="272"/>
                                        </p:tgtEl>
                                        <p:attrNameLst>
                                          <p:attrName>style.visibility</p:attrName>
                                        </p:attrNameLst>
                                      </p:cBhvr>
                                      <p:to>
                                        <p:strVal val="visible"/>
                                      </p:to>
                                    </p:set>
                                    <p:anim calcmode="lin" valueType="num">
                                      <p:cBhvr>
                                        <p:cTn id="152" dur="500" fill="hold"/>
                                        <p:tgtEl>
                                          <p:spTgt spid="272"/>
                                        </p:tgtEl>
                                        <p:attrNameLst>
                                          <p:attrName>ppt_w</p:attrName>
                                        </p:attrNameLst>
                                      </p:cBhvr>
                                      <p:tavLst>
                                        <p:tav tm="0">
                                          <p:val>
                                            <p:strVal val="4*#ppt_w"/>
                                          </p:val>
                                        </p:tav>
                                        <p:tav tm="100000">
                                          <p:val>
                                            <p:strVal val="#ppt_w"/>
                                          </p:val>
                                        </p:tav>
                                      </p:tavLst>
                                    </p:anim>
                                    <p:anim calcmode="lin" valueType="num">
                                      <p:cBhvr>
                                        <p:cTn id="153" dur="500" fill="hold"/>
                                        <p:tgtEl>
                                          <p:spTgt spid="272"/>
                                        </p:tgtEl>
                                        <p:attrNameLst>
                                          <p:attrName>ppt_h</p:attrName>
                                        </p:attrNameLst>
                                      </p:cBhvr>
                                      <p:tavLst>
                                        <p:tav tm="0">
                                          <p:val>
                                            <p:strVal val="4*#ppt_h"/>
                                          </p:val>
                                        </p:tav>
                                        <p:tav tm="100000">
                                          <p:val>
                                            <p:strVal val="#ppt_h"/>
                                          </p:val>
                                        </p:tav>
                                      </p:tavLst>
                                    </p:anim>
                                  </p:childTnLst>
                                </p:cTn>
                              </p:par>
                            </p:childTnLst>
                          </p:cTn>
                        </p:par>
                        <p:par>
                          <p:cTn id="154" fill="hold">
                            <p:stCondLst>
                              <p:cond delay="16000"/>
                            </p:stCondLst>
                            <p:childTnLst>
                              <p:par>
                                <p:cTn id="155" nodeType="afterEffect" presetClass="entr" presetSubtype="16" presetID="23" grpId="31" fill="hold">
                                  <p:stCondLst>
                                    <p:cond delay="0"/>
                                  </p:stCondLst>
                                  <p:iterate type="el" backwards="0">
                                    <p:tmAbs val="0"/>
                                  </p:iterate>
                                  <p:childTnLst>
                                    <p:set>
                                      <p:cBhvr>
                                        <p:cTn id="156" fill="hold"/>
                                        <p:tgtEl>
                                          <p:spTgt spid="273"/>
                                        </p:tgtEl>
                                        <p:attrNameLst>
                                          <p:attrName>style.visibility</p:attrName>
                                        </p:attrNameLst>
                                      </p:cBhvr>
                                      <p:to>
                                        <p:strVal val="visible"/>
                                      </p:to>
                                    </p:set>
                                    <p:anim calcmode="lin" valueType="num">
                                      <p:cBhvr>
                                        <p:cTn id="157" dur="500" fill="hold"/>
                                        <p:tgtEl>
                                          <p:spTgt spid="273"/>
                                        </p:tgtEl>
                                        <p:attrNameLst>
                                          <p:attrName>ppt_w</p:attrName>
                                        </p:attrNameLst>
                                      </p:cBhvr>
                                      <p:tavLst>
                                        <p:tav tm="0">
                                          <p:val>
                                            <p:strVal val="4*#ppt_w"/>
                                          </p:val>
                                        </p:tav>
                                        <p:tav tm="100000">
                                          <p:val>
                                            <p:strVal val="#ppt_w"/>
                                          </p:val>
                                        </p:tav>
                                      </p:tavLst>
                                    </p:anim>
                                    <p:anim calcmode="lin" valueType="num">
                                      <p:cBhvr>
                                        <p:cTn id="158" dur="500" fill="hold"/>
                                        <p:tgtEl>
                                          <p:spTgt spid="273"/>
                                        </p:tgtEl>
                                        <p:attrNameLst>
                                          <p:attrName>ppt_h</p:attrName>
                                        </p:attrNameLst>
                                      </p:cBhvr>
                                      <p:tavLst>
                                        <p:tav tm="0">
                                          <p:val>
                                            <p:strVal val="4*#ppt_h"/>
                                          </p:val>
                                        </p:tav>
                                        <p:tav tm="100000">
                                          <p:val>
                                            <p:strVal val="#ppt_h"/>
                                          </p:val>
                                        </p:tav>
                                      </p:tavLst>
                                    </p:anim>
                                  </p:childTnLst>
                                </p:cTn>
                              </p:par>
                            </p:childTnLst>
                          </p:cTn>
                        </p:par>
                        <p:par>
                          <p:cTn id="159" fill="hold">
                            <p:stCondLst>
                              <p:cond delay="16500"/>
                            </p:stCondLst>
                            <p:childTnLst>
                              <p:par>
                                <p:cTn id="160" nodeType="afterEffect" presetClass="entr" presetSubtype="16" presetID="23" grpId="32" fill="hold">
                                  <p:stCondLst>
                                    <p:cond delay="0"/>
                                  </p:stCondLst>
                                  <p:iterate type="el" backwards="0">
                                    <p:tmAbs val="0"/>
                                  </p:iterate>
                                  <p:childTnLst>
                                    <p:set>
                                      <p:cBhvr>
                                        <p:cTn id="161" fill="hold"/>
                                        <p:tgtEl>
                                          <p:spTgt spid="274"/>
                                        </p:tgtEl>
                                        <p:attrNameLst>
                                          <p:attrName>style.visibility</p:attrName>
                                        </p:attrNameLst>
                                      </p:cBhvr>
                                      <p:to>
                                        <p:strVal val="visible"/>
                                      </p:to>
                                    </p:set>
                                    <p:anim calcmode="lin" valueType="num">
                                      <p:cBhvr>
                                        <p:cTn id="162" dur="500" fill="hold"/>
                                        <p:tgtEl>
                                          <p:spTgt spid="274"/>
                                        </p:tgtEl>
                                        <p:attrNameLst>
                                          <p:attrName>ppt_w</p:attrName>
                                        </p:attrNameLst>
                                      </p:cBhvr>
                                      <p:tavLst>
                                        <p:tav tm="0">
                                          <p:val>
                                            <p:strVal val="4*#ppt_w"/>
                                          </p:val>
                                        </p:tav>
                                        <p:tav tm="100000">
                                          <p:val>
                                            <p:strVal val="#ppt_w"/>
                                          </p:val>
                                        </p:tav>
                                      </p:tavLst>
                                    </p:anim>
                                    <p:anim calcmode="lin" valueType="num">
                                      <p:cBhvr>
                                        <p:cTn id="163" dur="500" fill="hold"/>
                                        <p:tgtEl>
                                          <p:spTgt spid="274"/>
                                        </p:tgtEl>
                                        <p:attrNameLst>
                                          <p:attrName>ppt_h</p:attrName>
                                        </p:attrNameLst>
                                      </p:cBhvr>
                                      <p:tavLst>
                                        <p:tav tm="0">
                                          <p:val>
                                            <p:strVal val="4*#ppt_h"/>
                                          </p:val>
                                        </p:tav>
                                        <p:tav tm="100000">
                                          <p:val>
                                            <p:strVal val="#ppt_h"/>
                                          </p:val>
                                        </p:tav>
                                      </p:tavLst>
                                    </p:anim>
                                  </p:childTnLst>
                                </p:cTn>
                              </p:par>
                            </p:childTnLst>
                          </p:cTn>
                        </p:par>
                        <p:par>
                          <p:cTn id="164" fill="hold">
                            <p:stCondLst>
                              <p:cond delay="17000"/>
                            </p:stCondLst>
                            <p:childTnLst>
                              <p:par>
                                <p:cTn id="165" nodeType="afterEffect" presetClass="entr" presetSubtype="16" presetID="23" grpId="33" fill="hold">
                                  <p:stCondLst>
                                    <p:cond delay="0"/>
                                  </p:stCondLst>
                                  <p:iterate type="el" backwards="0">
                                    <p:tmAbs val="0"/>
                                  </p:iterate>
                                  <p:childTnLst>
                                    <p:set>
                                      <p:cBhvr>
                                        <p:cTn id="166" fill="hold"/>
                                        <p:tgtEl>
                                          <p:spTgt spid="275"/>
                                        </p:tgtEl>
                                        <p:attrNameLst>
                                          <p:attrName>style.visibility</p:attrName>
                                        </p:attrNameLst>
                                      </p:cBhvr>
                                      <p:to>
                                        <p:strVal val="visible"/>
                                      </p:to>
                                    </p:set>
                                    <p:anim calcmode="lin" valueType="num">
                                      <p:cBhvr>
                                        <p:cTn id="167" dur="500" fill="hold"/>
                                        <p:tgtEl>
                                          <p:spTgt spid="275"/>
                                        </p:tgtEl>
                                        <p:attrNameLst>
                                          <p:attrName>ppt_w</p:attrName>
                                        </p:attrNameLst>
                                      </p:cBhvr>
                                      <p:tavLst>
                                        <p:tav tm="0">
                                          <p:val>
                                            <p:strVal val="4*#ppt_w"/>
                                          </p:val>
                                        </p:tav>
                                        <p:tav tm="100000">
                                          <p:val>
                                            <p:strVal val="#ppt_w"/>
                                          </p:val>
                                        </p:tav>
                                      </p:tavLst>
                                    </p:anim>
                                    <p:anim calcmode="lin" valueType="num">
                                      <p:cBhvr>
                                        <p:cTn id="168" dur="500" fill="hold"/>
                                        <p:tgtEl>
                                          <p:spTgt spid="275"/>
                                        </p:tgtEl>
                                        <p:attrNameLst>
                                          <p:attrName>ppt_h</p:attrName>
                                        </p:attrNameLst>
                                      </p:cBhvr>
                                      <p:tavLst>
                                        <p:tav tm="0">
                                          <p:val>
                                            <p:strVal val="4*#ppt_h"/>
                                          </p:val>
                                        </p:tav>
                                        <p:tav tm="100000">
                                          <p:val>
                                            <p:strVal val="#ppt_h"/>
                                          </p:val>
                                        </p:tav>
                                      </p:tavLst>
                                    </p:anim>
                                  </p:childTnLst>
                                </p:cTn>
                              </p:par>
                            </p:childTnLst>
                          </p:cTn>
                        </p:par>
                        <p:par>
                          <p:cTn id="169" fill="hold">
                            <p:stCondLst>
                              <p:cond delay="17500"/>
                            </p:stCondLst>
                            <p:childTnLst>
                              <p:par>
                                <p:cTn id="170" nodeType="afterEffect" presetClass="entr" presetSubtype="16" presetID="23" grpId="34" fill="hold">
                                  <p:stCondLst>
                                    <p:cond delay="0"/>
                                  </p:stCondLst>
                                  <p:iterate type="el" backwards="0">
                                    <p:tmAbs val="0"/>
                                  </p:iterate>
                                  <p:childTnLst>
                                    <p:set>
                                      <p:cBhvr>
                                        <p:cTn id="171" fill="hold"/>
                                        <p:tgtEl>
                                          <p:spTgt spid="276"/>
                                        </p:tgtEl>
                                        <p:attrNameLst>
                                          <p:attrName>style.visibility</p:attrName>
                                        </p:attrNameLst>
                                      </p:cBhvr>
                                      <p:to>
                                        <p:strVal val="visible"/>
                                      </p:to>
                                    </p:set>
                                    <p:anim calcmode="lin" valueType="num">
                                      <p:cBhvr>
                                        <p:cTn id="172" dur="500" fill="hold"/>
                                        <p:tgtEl>
                                          <p:spTgt spid="276"/>
                                        </p:tgtEl>
                                        <p:attrNameLst>
                                          <p:attrName>ppt_w</p:attrName>
                                        </p:attrNameLst>
                                      </p:cBhvr>
                                      <p:tavLst>
                                        <p:tav tm="0">
                                          <p:val>
                                            <p:strVal val="4*#ppt_w"/>
                                          </p:val>
                                        </p:tav>
                                        <p:tav tm="100000">
                                          <p:val>
                                            <p:strVal val="#ppt_w"/>
                                          </p:val>
                                        </p:tav>
                                      </p:tavLst>
                                    </p:anim>
                                    <p:anim calcmode="lin" valueType="num">
                                      <p:cBhvr>
                                        <p:cTn id="173" dur="500" fill="hold"/>
                                        <p:tgtEl>
                                          <p:spTgt spid="276"/>
                                        </p:tgtEl>
                                        <p:attrNameLst>
                                          <p:attrName>ppt_h</p:attrName>
                                        </p:attrNameLst>
                                      </p:cBhvr>
                                      <p:tavLst>
                                        <p:tav tm="0">
                                          <p:val>
                                            <p:strVal val="4*#ppt_h"/>
                                          </p:val>
                                        </p:tav>
                                        <p:tav tm="100000">
                                          <p:val>
                                            <p:strVal val="#ppt_h"/>
                                          </p:val>
                                        </p:tav>
                                      </p:tavLst>
                                    </p:anim>
                                  </p:childTnLst>
                                </p:cTn>
                              </p:par>
                            </p:childTnLst>
                          </p:cTn>
                        </p:par>
                        <p:par>
                          <p:cTn id="174" fill="hold">
                            <p:stCondLst>
                              <p:cond delay="18000"/>
                            </p:stCondLst>
                            <p:childTnLst>
                              <p:par>
                                <p:cTn id="175" nodeType="afterEffect" presetClass="entr" presetSubtype="16" presetID="23" grpId="35" fill="hold">
                                  <p:stCondLst>
                                    <p:cond delay="0"/>
                                  </p:stCondLst>
                                  <p:iterate type="el" backwards="0">
                                    <p:tmAbs val="0"/>
                                  </p:iterate>
                                  <p:childTnLst>
                                    <p:set>
                                      <p:cBhvr>
                                        <p:cTn id="176" fill="hold"/>
                                        <p:tgtEl>
                                          <p:spTgt spid="277"/>
                                        </p:tgtEl>
                                        <p:attrNameLst>
                                          <p:attrName>style.visibility</p:attrName>
                                        </p:attrNameLst>
                                      </p:cBhvr>
                                      <p:to>
                                        <p:strVal val="visible"/>
                                      </p:to>
                                    </p:set>
                                    <p:anim calcmode="lin" valueType="num">
                                      <p:cBhvr>
                                        <p:cTn id="177" dur="500" fill="hold"/>
                                        <p:tgtEl>
                                          <p:spTgt spid="277"/>
                                        </p:tgtEl>
                                        <p:attrNameLst>
                                          <p:attrName>ppt_w</p:attrName>
                                        </p:attrNameLst>
                                      </p:cBhvr>
                                      <p:tavLst>
                                        <p:tav tm="0">
                                          <p:val>
                                            <p:strVal val="4*#ppt_w"/>
                                          </p:val>
                                        </p:tav>
                                        <p:tav tm="100000">
                                          <p:val>
                                            <p:strVal val="#ppt_w"/>
                                          </p:val>
                                        </p:tav>
                                      </p:tavLst>
                                    </p:anim>
                                    <p:anim calcmode="lin" valueType="num">
                                      <p:cBhvr>
                                        <p:cTn id="178" dur="500" fill="hold"/>
                                        <p:tgtEl>
                                          <p:spTgt spid="277"/>
                                        </p:tgtEl>
                                        <p:attrNameLst>
                                          <p:attrName>ppt_h</p:attrName>
                                        </p:attrNameLst>
                                      </p:cBhvr>
                                      <p:tavLst>
                                        <p:tav tm="0">
                                          <p:val>
                                            <p:strVal val="4*#ppt_h"/>
                                          </p:val>
                                        </p:tav>
                                        <p:tav tm="100000">
                                          <p:val>
                                            <p:strVal val="#ppt_h"/>
                                          </p:val>
                                        </p:tav>
                                      </p:tavLst>
                                    </p:anim>
                                  </p:childTnLst>
                                </p:cTn>
                              </p:par>
                            </p:childTnLst>
                          </p:cTn>
                        </p:par>
                        <p:par>
                          <p:cTn id="179" fill="hold">
                            <p:stCondLst>
                              <p:cond delay="18500"/>
                            </p:stCondLst>
                            <p:childTnLst>
                              <p:par>
                                <p:cTn id="180" nodeType="afterEffect" presetClass="entr" presetSubtype="16" presetID="23" grpId="36" fill="hold">
                                  <p:stCondLst>
                                    <p:cond delay="0"/>
                                  </p:stCondLst>
                                  <p:iterate type="el" backwards="0">
                                    <p:tmAbs val="0"/>
                                  </p:iterate>
                                  <p:childTnLst>
                                    <p:set>
                                      <p:cBhvr>
                                        <p:cTn id="181" fill="hold"/>
                                        <p:tgtEl>
                                          <p:spTgt spid="278"/>
                                        </p:tgtEl>
                                        <p:attrNameLst>
                                          <p:attrName>style.visibility</p:attrName>
                                        </p:attrNameLst>
                                      </p:cBhvr>
                                      <p:to>
                                        <p:strVal val="visible"/>
                                      </p:to>
                                    </p:set>
                                    <p:anim calcmode="lin" valueType="num">
                                      <p:cBhvr>
                                        <p:cTn id="182" dur="500" fill="hold"/>
                                        <p:tgtEl>
                                          <p:spTgt spid="278"/>
                                        </p:tgtEl>
                                        <p:attrNameLst>
                                          <p:attrName>ppt_w</p:attrName>
                                        </p:attrNameLst>
                                      </p:cBhvr>
                                      <p:tavLst>
                                        <p:tav tm="0">
                                          <p:val>
                                            <p:strVal val="4*#ppt_w"/>
                                          </p:val>
                                        </p:tav>
                                        <p:tav tm="100000">
                                          <p:val>
                                            <p:strVal val="#ppt_w"/>
                                          </p:val>
                                        </p:tav>
                                      </p:tavLst>
                                    </p:anim>
                                    <p:anim calcmode="lin" valueType="num">
                                      <p:cBhvr>
                                        <p:cTn id="183" dur="500" fill="hold"/>
                                        <p:tgtEl>
                                          <p:spTgt spid="278"/>
                                        </p:tgtEl>
                                        <p:attrNameLst>
                                          <p:attrName>ppt_h</p:attrName>
                                        </p:attrNameLst>
                                      </p:cBhvr>
                                      <p:tavLst>
                                        <p:tav tm="0">
                                          <p:val>
                                            <p:strVal val="4*#ppt_h"/>
                                          </p:val>
                                        </p:tav>
                                        <p:tav tm="100000">
                                          <p:val>
                                            <p:strVal val="#ppt_h"/>
                                          </p:val>
                                        </p:tav>
                                      </p:tavLst>
                                    </p:anim>
                                  </p:childTnLst>
                                </p:cTn>
                              </p:par>
                            </p:childTnLst>
                          </p:cTn>
                        </p:par>
                        <p:par>
                          <p:cTn id="184" fill="hold">
                            <p:stCondLst>
                              <p:cond delay="19000"/>
                            </p:stCondLst>
                            <p:childTnLst>
                              <p:par>
                                <p:cTn id="185" nodeType="afterEffect" presetClass="entr" presetSubtype="16" presetID="23" grpId="37" fill="hold">
                                  <p:stCondLst>
                                    <p:cond delay="0"/>
                                  </p:stCondLst>
                                  <p:iterate type="el" backwards="0">
                                    <p:tmAbs val="0"/>
                                  </p:iterate>
                                  <p:childTnLst>
                                    <p:set>
                                      <p:cBhvr>
                                        <p:cTn id="186" fill="hold"/>
                                        <p:tgtEl>
                                          <p:spTgt spid="279"/>
                                        </p:tgtEl>
                                        <p:attrNameLst>
                                          <p:attrName>style.visibility</p:attrName>
                                        </p:attrNameLst>
                                      </p:cBhvr>
                                      <p:to>
                                        <p:strVal val="visible"/>
                                      </p:to>
                                    </p:set>
                                    <p:anim calcmode="lin" valueType="num">
                                      <p:cBhvr>
                                        <p:cTn id="187" dur="500" fill="hold"/>
                                        <p:tgtEl>
                                          <p:spTgt spid="279"/>
                                        </p:tgtEl>
                                        <p:attrNameLst>
                                          <p:attrName>ppt_w</p:attrName>
                                        </p:attrNameLst>
                                      </p:cBhvr>
                                      <p:tavLst>
                                        <p:tav tm="0">
                                          <p:val>
                                            <p:strVal val="4*#ppt_w"/>
                                          </p:val>
                                        </p:tav>
                                        <p:tav tm="100000">
                                          <p:val>
                                            <p:strVal val="#ppt_w"/>
                                          </p:val>
                                        </p:tav>
                                      </p:tavLst>
                                    </p:anim>
                                    <p:anim calcmode="lin" valueType="num">
                                      <p:cBhvr>
                                        <p:cTn id="188" dur="500" fill="hold"/>
                                        <p:tgtEl>
                                          <p:spTgt spid="279"/>
                                        </p:tgtEl>
                                        <p:attrNameLst>
                                          <p:attrName>ppt_h</p:attrName>
                                        </p:attrNameLst>
                                      </p:cBhvr>
                                      <p:tavLst>
                                        <p:tav tm="0">
                                          <p:val>
                                            <p:strVal val="4*#ppt_h"/>
                                          </p:val>
                                        </p:tav>
                                        <p:tav tm="100000">
                                          <p:val>
                                            <p:strVal val="#ppt_h"/>
                                          </p:val>
                                        </p:tav>
                                      </p:tavLst>
                                    </p:anim>
                                  </p:childTnLst>
                                </p:cTn>
                              </p:par>
                            </p:childTnLst>
                          </p:cTn>
                        </p:par>
                        <p:par>
                          <p:cTn id="189" fill="hold">
                            <p:stCondLst>
                              <p:cond delay="19500"/>
                            </p:stCondLst>
                            <p:childTnLst>
                              <p:par>
                                <p:cTn id="190" nodeType="afterEffect" presetClass="entr" presetSubtype="16" presetID="23" grpId="38" fill="hold">
                                  <p:stCondLst>
                                    <p:cond delay="0"/>
                                  </p:stCondLst>
                                  <p:iterate type="el" backwards="0">
                                    <p:tmAbs val="0"/>
                                  </p:iterate>
                                  <p:childTnLst>
                                    <p:set>
                                      <p:cBhvr>
                                        <p:cTn id="191" fill="hold"/>
                                        <p:tgtEl>
                                          <p:spTgt spid="280"/>
                                        </p:tgtEl>
                                        <p:attrNameLst>
                                          <p:attrName>style.visibility</p:attrName>
                                        </p:attrNameLst>
                                      </p:cBhvr>
                                      <p:to>
                                        <p:strVal val="visible"/>
                                      </p:to>
                                    </p:set>
                                    <p:anim calcmode="lin" valueType="num">
                                      <p:cBhvr>
                                        <p:cTn id="192" dur="500" fill="hold"/>
                                        <p:tgtEl>
                                          <p:spTgt spid="280"/>
                                        </p:tgtEl>
                                        <p:attrNameLst>
                                          <p:attrName>ppt_w</p:attrName>
                                        </p:attrNameLst>
                                      </p:cBhvr>
                                      <p:tavLst>
                                        <p:tav tm="0">
                                          <p:val>
                                            <p:strVal val="4*#ppt_w"/>
                                          </p:val>
                                        </p:tav>
                                        <p:tav tm="100000">
                                          <p:val>
                                            <p:strVal val="#ppt_w"/>
                                          </p:val>
                                        </p:tav>
                                      </p:tavLst>
                                    </p:anim>
                                    <p:anim calcmode="lin" valueType="num">
                                      <p:cBhvr>
                                        <p:cTn id="193" dur="500" fill="hold"/>
                                        <p:tgtEl>
                                          <p:spTgt spid="280"/>
                                        </p:tgtEl>
                                        <p:attrNameLst>
                                          <p:attrName>ppt_h</p:attrName>
                                        </p:attrNameLst>
                                      </p:cBhvr>
                                      <p:tavLst>
                                        <p:tav tm="0">
                                          <p:val>
                                            <p:strVal val="4*#ppt_h"/>
                                          </p:val>
                                        </p:tav>
                                        <p:tav tm="100000">
                                          <p:val>
                                            <p:strVal val="#ppt_h"/>
                                          </p:val>
                                        </p:tav>
                                      </p:tavLst>
                                    </p:anim>
                                  </p:childTnLst>
                                </p:cTn>
                              </p:par>
                            </p:childTnLst>
                          </p:cTn>
                        </p:par>
                        <p:par>
                          <p:cTn id="194" fill="hold">
                            <p:stCondLst>
                              <p:cond delay="20000"/>
                            </p:stCondLst>
                            <p:childTnLst>
                              <p:par>
                                <p:cTn id="195" nodeType="afterEffect" presetClass="entr" presetSubtype="16" presetID="23" grpId="39" fill="hold">
                                  <p:stCondLst>
                                    <p:cond delay="0"/>
                                  </p:stCondLst>
                                  <p:iterate type="el" backwards="0">
                                    <p:tmAbs val="0"/>
                                  </p:iterate>
                                  <p:childTnLst>
                                    <p:set>
                                      <p:cBhvr>
                                        <p:cTn id="196" fill="hold"/>
                                        <p:tgtEl>
                                          <p:spTgt spid="281"/>
                                        </p:tgtEl>
                                        <p:attrNameLst>
                                          <p:attrName>style.visibility</p:attrName>
                                        </p:attrNameLst>
                                      </p:cBhvr>
                                      <p:to>
                                        <p:strVal val="visible"/>
                                      </p:to>
                                    </p:set>
                                    <p:anim calcmode="lin" valueType="num">
                                      <p:cBhvr>
                                        <p:cTn id="197" dur="500" fill="hold"/>
                                        <p:tgtEl>
                                          <p:spTgt spid="281"/>
                                        </p:tgtEl>
                                        <p:attrNameLst>
                                          <p:attrName>ppt_w</p:attrName>
                                        </p:attrNameLst>
                                      </p:cBhvr>
                                      <p:tavLst>
                                        <p:tav tm="0">
                                          <p:val>
                                            <p:strVal val="4*#ppt_w"/>
                                          </p:val>
                                        </p:tav>
                                        <p:tav tm="100000">
                                          <p:val>
                                            <p:strVal val="#ppt_w"/>
                                          </p:val>
                                        </p:tav>
                                      </p:tavLst>
                                    </p:anim>
                                    <p:anim calcmode="lin" valueType="num">
                                      <p:cBhvr>
                                        <p:cTn id="198" dur="500" fill="hold"/>
                                        <p:tgtEl>
                                          <p:spTgt spid="281"/>
                                        </p:tgtEl>
                                        <p:attrNameLst>
                                          <p:attrName>ppt_h</p:attrName>
                                        </p:attrNameLst>
                                      </p:cBhvr>
                                      <p:tavLst>
                                        <p:tav tm="0">
                                          <p:val>
                                            <p:strVal val="4*#ppt_h"/>
                                          </p:val>
                                        </p:tav>
                                        <p:tav tm="100000">
                                          <p:val>
                                            <p:strVal val="#ppt_h"/>
                                          </p:val>
                                        </p:tav>
                                      </p:tavLst>
                                    </p:anim>
                                  </p:childTnLst>
                                </p:cTn>
                              </p:par>
                            </p:childTnLst>
                          </p:cTn>
                        </p:par>
                        <p:par>
                          <p:cTn id="199" fill="hold">
                            <p:stCondLst>
                              <p:cond delay="20500"/>
                            </p:stCondLst>
                            <p:childTnLst>
                              <p:par>
                                <p:cTn id="200" nodeType="afterEffect" presetClass="entr" presetSubtype="16" presetID="23" grpId="40" fill="hold">
                                  <p:stCondLst>
                                    <p:cond delay="0"/>
                                  </p:stCondLst>
                                  <p:iterate type="el" backwards="0">
                                    <p:tmAbs val="0"/>
                                  </p:iterate>
                                  <p:childTnLst>
                                    <p:set>
                                      <p:cBhvr>
                                        <p:cTn id="201" fill="hold"/>
                                        <p:tgtEl>
                                          <p:spTgt spid="283"/>
                                        </p:tgtEl>
                                        <p:attrNameLst>
                                          <p:attrName>style.visibility</p:attrName>
                                        </p:attrNameLst>
                                      </p:cBhvr>
                                      <p:to>
                                        <p:strVal val="visible"/>
                                      </p:to>
                                    </p:set>
                                    <p:anim calcmode="lin" valueType="num">
                                      <p:cBhvr>
                                        <p:cTn id="202" dur="500" fill="hold"/>
                                        <p:tgtEl>
                                          <p:spTgt spid="283"/>
                                        </p:tgtEl>
                                        <p:attrNameLst>
                                          <p:attrName>ppt_w</p:attrName>
                                        </p:attrNameLst>
                                      </p:cBhvr>
                                      <p:tavLst>
                                        <p:tav tm="0">
                                          <p:val>
                                            <p:strVal val="4*#ppt_w"/>
                                          </p:val>
                                        </p:tav>
                                        <p:tav tm="100000">
                                          <p:val>
                                            <p:strVal val="#ppt_w"/>
                                          </p:val>
                                        </p:tav>
                                      </p:tavLst>
                                    </p:anim>
                                    <p:anim calcmode="lin" valueType="num">
                                      <p:cBhvr>
                                        <p:cTn id="203" dur="500" fill="hold"/>
                                        <p:tgtEl>
                                          <p:spTgt spid="283"/>
                                        </p:tgtEl>
                                        <p:attrNameLst>
                                          <p:attrName>ppt_h</p:attrName>
                                        </p:attrNameLst>
                                      </p:cBhvr>
                                      <p:tavLst>
                                        <p:tav tm="0">
                                          <p:val>
                                            <p:strVal val="4*#ppt_h"/>
                                          </p:val>
                                        </p:tav>
                                        <p:tav tm="100000">
                                          <p:val>
                                            <p:strVal val="#ppt_h"/>
                                          </p:val>
                                        </p:tav>
                                      </p:tavLst>
                                    </p:anim>
                                  </p:childTnLst>
                                </p:cTn>
                              </p:par>
                            </p:childTnLst>
                          </p:cTn>
                        </p:par>
                        <p:par>
                          <p:cTn id="204" fill="hold">
                            <p:stCondLst>
                              <p:cond delay="21000"/>
                            </p:stCondLst>
                            <p:childTnLst>
                              <p:par>
                                <p:cTn id="205" nodeType="afterEffect" presetClass="entr" presetSubtype="16" presetID="23" grpId="41" fill="hold">
                                  <p:stCondLst>
                                    <p:cond delay="0"/>
                                  </p:stCondLst>
                                  <p:iterate type="el" backwards="0">
                                    <p:tmAbs val="0"/>
                                  </p:iterate>
                                  <p:childTnLst>
                                    <p:set>
                                      <p:cBhvr>
                                        <p:cTn id="206" fill="hold"/>
                                        <p:tgtEl>
                                          <p:spTgt spid="284"/>
                                        </p:tgtEl>
                                        <p:attrNameLst>
                                          <p:attrName>style.visibility</p:attrName>
                                        </p:attrNameLst>
                                      </p:cBhvr>
                                      <p:to>
                                        <p:strVal val="visible"/>
                                      </p:to>
                                    </p:set>
                                    <p:anim calcmode="lin" valueType="num">
                                      <p:cBhvr>
                                        <p:cTn id="207" dur="500" fill="hold"/>
                                        <p:tgtEl>
                                          <p:spTgt spid="284"/>
                                        </p:tgtEl>
                                        <p:attrNameLst>
                                          <p:attrName>ppt_w</p:attrName>
                                        </p:attrNameLst>
                                      </p:cBhvr>
                                      <p:tavLst>
                                        <p:tav tm="0">
                                          <p:val>
                                            <p:strVal val="4*#ppt_w"/>
                                          </p:val>
                                        </p:tav>
                                        <p:tav tm="100000">
                                          <p:val>
                                            <p:strVal val="#ppt_w"/>
                                          </p:val>
                                        </p:tav>
                                      </p:tavLst>
                                    </p:anim>
                                    <p:anim calcmode="lin" valueType="num">
                                      <p:cBhvr>
                                        <p:cTn id="208" dur="500" fill="hold"/>
                                        <p:tgtEl>
                                          <p:spTgt spid="284"/>
                                        </p:tgtEl>
                                        <p:attrNameLst>
                                          <p:attrName>ppt_h</p:attrName>
                                        </p:attrNameLst>
                                      </p:cBhvr>
                                      <p:tavLst>
                                        <p:tav tm="0">
                                          <p:val>
                                            <p:strVal val="4*#ppt_h"/>
                                          </p:val>
                                        </p:tav>
                                        <p:tav tm="100000">
                                          <p:val>
                                            <p:strVal val="#ppt_h"/>
                                          </p:val>
                                        </p:tav>
                                      </p:tavLst>
                                    </p:anim>
                                  </p:childTnLst>
                                </p:cTn>
                              </p:par>
                            </p:childTnLst>
                          </p:cTn>
                        </p:par>
                        <p:par>
                          <p:cTn id="209" fill="hold">
                            <p:stCondLst>
                              <p:cond delay="21500"/>
                            </p:stCondLst>
                            <p:childTnLst>
                              <p:par>
                                <p:cTn id="210" nodeType="afterEffect" presetClass="entr" presetSubtype="16" presetID="23" grpId="42" fill="hold">
                                  <p:stCondLst>
                                    <p:cond delay="0"/>
                                  </p:stCondLst>
                                  <p:iterate type="el" backwards="0">
                                    <p:tmAbs val="0"/>
                                  </p:iterate>
                                  <p:childTnLst>
                                    <p:set>
                                      <p:cBhvr>
                                        <p:cTn id="211" fill="hold"/>
                                        <p:tgtEl>
                                          <p:spTgt spid="285"/>
                                        </p:tgtEl>
                                        <p:attrNameLst>
                                          <p:attrName>style.visibility</p:attrName>
                                        </p:attrNameLst>
                                      </p:cBhvr>
                                      <p:to>
                                        <p:strVal val="visible"/>
                                      </p:to>
                                    </p:set>
                                    <p:anim calcmode="lin" valueType="num">
                                      <p:cBhvr>
                                        <p:cTn id="212" dur="500" fill="hold"/>
                                        <p:tgtEl>
                                          <p:spTgt spid="285"/>
                                        </p:tgtEl>
                                        <p:attrNameLst>
                                          <p:attrName>ppt_w</p:attrName>
                                        </p:attrNameLst>
                                      </p:cBhvr>
                                      <p:tavLst>
                                        <p:tav tm="0">
                                          <p:val>
                                            <p:strVal val="4*#ppt_w"/>
                                          </p:val>
                                        </p:tav>
                                        <p:tav tm="100000">
                                          <p:val>
                                            <p:strVal val="#ppt_w"/>
                                          </p:val>
                                        </p:tav>
                                      </p:tavLst>
                                    </p:anim>
                                    <p:anim calcmode="lin" valueType="num">
                                      <p:cBhvr>
                                        <p:cTn id="213" dur="500" fill="hold"/>
                                        <p:tgtEl>
                                          <p:spTgt spid="285"/>
                                        </p:tgtEl>
                                        <p:attrNameLst>
                                          <p:attrName>ppt_h</p:attrName>
                                        </p:attrNameLst>
                                      </p:cBhvr>
                                      <p:tavLst>
                                        <p:tav tm="0">
                                          <p:val>
                                            <p:strVal val="4*#ppt_h"/>
                                          </p:val>
                                        </p:tav>
                                        <p:tav tm="100000">
                                          <p:val>
                                            <p:strVal val="#ppt_h"/>
                                          </p:val>
                                        </p:tav>
                                      </p:tavLst>
                                    </p:anim>
                                  </p:childTnLst>
                                </p:cTn>
                              </p:par>
                            </p:childTnLst>
                          </p:cTn>
                        </p:par>
                        <p:par>
                          <p:cTn id="214" fill="hold">
                            <p:stCondLst>
                              <p:cond delay="22000"/>
                            </p:stCondLst>
                            <p:childTnLst>
                              <p:par>
                                <p:cTn id="215" nodeType="afterEffect" presetClass="entr" presetSubtype="16" presetID="23" grpId="43" fill="hold">
                                  <p:stCondLst>
                                    <p:cond delay="0"/>
                                  </p:stCondLst>
                                  <p:iterate type="el" backwards="0">
                                    <p:tmAbs val="0"/>
                                  </p:iterate>
                                  <p:childTnLst>
                                    <p:set>
                                      <p:cBhvr>
                                        <p:cTn id="216" fill="hold"/>
                                        <p:tgtEl>
                                          <p:spTgt spid="286"/>
                                        </p:tgtEl>
                                        <p:attrNameLst>
                                          <p:attrName>style.visibility</p:attrName>
                                        </p:attrNameLst>
                                      </p:cBhvr>
                                      <p:to>
                                        <p:strVal val="visible"/>
                                      </p:to>
                                    </p:set>
                                    <p:anim calcmode="lin" valueType="num">
                                      <p:cBhvr>
                                        <p:cTn id="217" dur="500" fill="hold"/>
                                        <p:tgtEl>
                                          <p:spTgt spid="286"/>
                                        </p:tgtEl>
                                        <p:attrNameLst>
                                          <p:attrName>ppt_w</p:attrName>
                                        </p:attrNameLst>
                                      </p:cBhvr>
                                      <p:tavLst>
                                        <p:tav tm="0">
                                          <p:val>
                                            <p:strVal val="4*#ppt_w"/>
                                          </p:val>
                                        </p:tav>
                                        <p:tav tm="100000">
                                          <p:val>
                                            <p:strVal val="#ppt_w"/>
                                          </p:val>
                                        </p:tav>
                                      </p:tavLst>
                                    </p:anim>
                                    <p:anim calcmode="lin" valueType="num">
                                      <p:cBhvr>
                                        <p:cTn id="218" dur="500" fill="hold"/>
                                        <p:tgtEl>
                                          <p:spTgt spid="286"/>
                                        </p:tgtEl>
                                        <p:attrNameLst>
                                          <p:attrName>ppt_h</p:attrName>
                                        </p:attrNameLst>
                                      </p:cBhvr>
                                      <p:tavLst>
                                        <p:tav tm="0">
                                          <p:val>
                                            <p:strVal val="4*#ppt_h"/>
                                          </p:val>
                                        </p:tav>
                                        <p:tav tm="100000">
                                          <p:val>
                                            <p:strVal val="#ppt_h"/>
                                          </p:val>
                                        </p:tav>
                                      </p:tavLst>
                                    </p:anim>
                                  </p:childTnLst>
                                </p:cTn>
                              </p:par>
                            </p:childTnLst>
                          </p:cTn>
                        </p:par>
                        <p:par>
                          <p:cTn id="219" fill="hold">
                            <p:stCondLst>
                              <p:cond delay="22500"/>
                            </p:stCondLst>
                            <p:childTnLst>
                              <p:par>
                                <p:cTn id="220" nodeType="afterEffect" presetClass="entr" presetSubtype="16" presetID="23" grpId="44" fill="hold">
                                  <p:stCondLst>
                                    <p:cond delay="0"/>
                                  </p:stCondLst>
                                  <p:iterate type="el" backwards="0">
                                    <p:tmAbs val="0"/>
                                  </p:iterate>
                                  <p:childTnLst>
                                    <p:set>
                                      <p:cBhvr>
                                        <p:cTn id="221" fill="hold"/>
                                        <p:tgtEl>
                                          <p:spTgt spid="287"/>
                                        </p:tgtEl>
                                        <p:attrNameLst>
                                          <p:attrName>style.visibility</p:attrName>
                                        </p:attrNameLst>
                                      </p:cBhvr>
                                      <p:to>
                                        <p:strVal val="visible"/>
                                      </p:to>
                                    </p:set>
                                    <p:anim calcmode="lin" valueType="num">
                                      <p:cBhvr>
                                        <p:cTn id="222" dur="500" fill="hold"/>
                                        <p:tgtEl>
                                          <p:spTgt spid="287"/>
                                        </p:tgtEl>
                                        <p:attrNameLst>
                                          <p:attrName>ppt_w</p:attrName>
                                        </p:attrNameLst>
                                      </p:cBhvr>
                                      <p:tavLst>
                                        <p:tav tm="0">
                                          <p:val>
                                            <p:strVal val="4*#ppt_w"/>
                                          </p:val>
                                        </p:tav>
                                        <p:tav tm="100000">
                                          <p:val>
                                            <p:strVal val="#ppt_w"/>
                                          </p:val>
                                        </p:tav>
                                      </p:tavLst>
                                    </p:anim>
                                    <p:anim calcmode="lin" valueType="num">
                                      <p:cBhvr>
                                        <p:cTn id="223" dur="500" fill="hold"/>
                                        <p:tgtEl>
                                          <p:spTgt spid="287"/>
                                        </p:tgtEl>
                                        <p:attrNameLst>
                                          <p:attrName>ppt_h</p:attrName>
                                        </p:attrNameLst>
                                      </p:cBhvr>
                                      <p:tavLst>
                                        <p:tav tm="0">
                                          <p:val>
                                            <p:strVal val="4*#ppt_h"/>
                                          </p:val>
                                        </p:tav>
                                        <p:tav tm="100000">
                                          <p:val>
                                            <p:strVal val="#ppt_h"/>
                                          </p:val>
                                        </p:tav>
                                      </p:tavLst>
                                    </p:anim>
                                  </p:childTnLst>
                                </p:cTn>
                              </p:par>
                            </p:childTnLst>
                          </p:cTn>
                        </p:par>
                        <p:par>
                          <p:cTn id="224" fill="hold">
                            <p:stCondLst>
                              <p:cond delay="23000"/>
                            </p:stCondLst>
                            <p:childTnLst>
                              <p:par>
                                <p:cTn id="225" nodeType="afterEffect" presetClass="entr" presetSubtype="16" presetID="23" grpId="45" fill="hold">
                                  <p:stCondLst>
                                    <p:cond delay="0"/>
                                  </p:stCondLst>
                                  <p:iterate type="el" backwards="0">
                                    <p:tmAbs val="0"/>
                                  </p:iterate>
                                  <p:childTnLst>
                                    <p:set>
                                      <p:cBhvr>
                                        <p:cTn id="226" fill="hold"/>
                                        <p:tgtEl>
                                          <p:spTgt spid="288"/>
                                        </p:tgtEl>
                                        <p:attrNameLst>
                                          <p:attrName>style.visibility</p:attrName>
                                        </p:attrNameLst>
                                      </p:cBhvr>
                                      <p:to>
                                        <p:strVal val="visible"/>
                                      </p:to>
                                    </p:set>
                                    <p:anim calcmode="lin" valueType="num">
                                      <p:cBhvr>
                                        <p:cTn id="227" dur="500" fill="hold"/>
                                        <p:tgtEl>
                                          <p:spTgt spid="288"/>
                                        </p:tgtEl>
                                        <p:attrNameLst>
                                          <p:attrName>ppt_w</p:attrName>
                                        </p:attrNameLst>
                                      </p:cBhvr>
                                      <p:tavLst>
                                        <p:tav tm="0">
                                          <p:val>
                                            <p:strVal val="4*#ppt_w"/>
                                          </p:val>
                                        </p:tav>
                                        <p:tav tm="100000">
                                          <p:val>
                                            <p:strVal val="#ppt_w"/>
                                          </p:val>
                                        </p:tav>
                                      </p:tavLst>
                                    </p:anim>
                                    <p:anim calcmode="lin" valueType="num">
                                      <p:cBhvr>
                                        <p:cTn id="228" dur="500" fill="hold"/>
                                        <p:tgtEl>
                                          <p:spTgt spid="288"/>
                                        </p:tgtEl>
                                        <p:attrNameLst>
                                          <p:attrName>ppt_h</p:attrName>
                                        </p:attrNameLst>
                                      </p:cBhvr>
                                      <p:tavLst>
                                        <p:tav tm="0">
                                          <p:val>
                                            <p:strVal val="4*#ppt_h"/>
                                          </p:val>
                                        </p:tav>
                                        <p:tav tm="100000">
                                          <p:val>
                                            <p:strVal val="#ppt_h"/>
                                          </p:val>
                                        </p:tav>
                                      </p:tavLst>
                                    </p:anim>
                                  </p:childTnLst>
                                </p:cTn>
                              </p:par>
                            </p:childTnLst>
                          </p:cTn>
                        </p:par>
                        <p:par>
                          <p:cTn id="229" fill="hold">
                            <p:stCondLst>
                              <p:cond delay="23500"/>
                            </p:stCondLst>
                            <p:childTnLst>
                              <p:par>
                                <p:cTn id="230" nodeType="afterEffect" presetClass="entr" presetSubtype="16" presetID="23" grpId="46" fill="hold">
                                  <p:stCondLst>
                                    <p:cond delay="0"/>
                                  </p:stCondLst>
                                  <p:iterate type="el" backwards="0">
                                    <p:tmAbs val="0"/>
                                  </p:iterate>
                                  <p:childTnLst>
                                    <p:set>
                                      <p:cBhvr>
                                        <p:cTn id="231" fill="hold"/>
                                        <p:tgtEl>
                                          <p:spTgt spid="289"/>
                                        </p:tgtEl>
                                        <p:attrNameLst>
                                          <p:attrName>style.visibility</p:attrName>
                                        </p:attrNameLst>
                                      </p:cBhvr>
                                      <p:to>
                                        <p:strVal val="visible"/>
                                      </p:to>
                                    </p:set>
                                    <p:anim calcmode="lin" valueType="num">
                                      <p:cBhvr>
                                        <p:cTn id="232" dur="500" fill="hold"/>
                                        <p:tgtEl>
                                          <p:spTgt spid="289"/>
                                        </p:tgtEl>
                                        <p:attrNameLst>
                                          <p:attrName>ppt_w</p:attrName>
                                        </p:attrNameLst>
                                      </p:cBhvr>
                                      <p:tavLst>
                                        <p:tav tm="0">
                                          <p:val>
                                            <p:strVal val="4*#ppt_w"/>
                                          </p:val>
                                        </p:tav>
                                        <p:tav tm="100000">
                                          <p:val>
                                            <p:strVal val="#ppt_w"/>
                                          </p:val>
                                        </p:tav>
                                      </p:tavLst>
                                    </p:anim>
                                    <p:anim calcmode="lin" valueType="num">
                                      <p:cBhvr>
                                        <p:cTn id="233" dur="500" fill="hold"/>
                                        <p:tgtEl>
                                          <p:spTgt spid="289"/>
                                        </p:tgtEl>
                                        <p:attrNameLst>
                                          <p:attrName>ppt_h</p:attrName>
                                        </p:attrNameLst>
                                      </p:cBhvr>
                                      <p:tavLst>
                                        <p:tav tm="0">
                                          <p:val>
                                            <p:strVal val="4*#ppt_h"/>
                                          </p:val>
                                        </p:tav>
                                        <p:tav tm="100000">
                                          <p:val>
                                            <p:strVal val="#ppt_h"/>
                                          </p:val>
                                        </p:tav>
                                      </p:tavLst>
                                    </p:anim>
                                  </p:childTnLst>
                                </p:cTn>
                              </p:par>
                            </p:childTnLst>
                          </p:cTn>
                        </p:par>
                        <p:par>
                          <p:cTn id="234" fill="hold">
                            <p:stCondLst>
                              <p:cond delay="24000"/>
                            </p:stCondLst>
                            <p:childTnLst>
                              <p:par>
                                <p:cTn id="235" nodeType="afterEffect" presetClass="entr" presetSubtype="16" presetID="23" grpId="47" fill="hold">
                                  <p:stCondLst>
                                    <p:cond delay="0"/>
                                  </p:stCondLst>
                                  <p:iterate type="el" backwards="0">
                                    <p:tmAbs val="0"/>
                                  </p:iterate>
                                  <p:childTnLst>
                                    <p:set>
                                      <p:cBhvr>
                                        <p:cTn id="236" fill="hold"/>
                                        <p:tgtEl>
                                          <p:spTgt spid="290"/>
                                        </p:tgtEl>
                                        <p:attrNameLst>
                                          <p:attrName>style.visibility</p:attrName>
                                        </p:attrNameLst>
                                      </p:cBhvr>
                                      <p:to>
                                        <p:strVal val="visible"/>
                                      </p:to>
                                    </p:set>
                                    <p:anim calcmode="lin" valueType="num">
                                      <p:cBhvr>
                                        <p:cTn id="237" dur="500" fill="hold"/>
                                        <p:tgtEl>
                                          <p:spTgt spid="290"/>
                                        </p:tgtEl>
                                        <p:attrNameLst>
                                          <p:attrName>ppt_w</p:attrName>
                                        </p:attrNameLst>
                                      </p:cBhvr>
                                      <p:tavLst>
                                        <p:tav tm="0">
                                          <p:val>
                                            <p:strVal val="4*#ppt_w"/>
                                          </p:val>
                                        </p:tav>
                                        <p:tav tm="100000">
                                          <p:val>
                                            <p:strVal val="#ppt_w"/>
                                          </p:val>
                                        </p:tav>
                                      </p:tavLst>
                                    </p:anim>
                                    <p:anim calcmode="lin" valueType="num">
                                      <p:cBhvr>
                                        <p:cTn id="238" dur="500" fill="hold"/>
                                        <p:tgtEl>
                                          <p:spTgt spid="290"/>
                                        </p:tgtEl>
                                        <p:attrNameLst>
                                          <p:attrName>ppt_h</p:attrName>
                                        </p:attrNameLst>
                                      </p:cBhvr>
                                      <p:tavLst>
                                        <p:tav tm="0">
                                          <p:val>
                                            <p:strVal val="4*#ppt_h"/>
                                          </p:val>
                                        </p:tav>
                                        <p:tav tm="100000">
                                          <p:val>
                                            <p:strVal val="#ppt_h"/>
                                          </p:val>
                                        </p:tav>
                                      </p:tavLst>
                                    </p:anim>
                                  </p:childTnLst>
                                </p:cTn>
                              </p:par>
                            </p:childTnLst>
                          </p:cTn>
                        </p:par>
                        <p:par>
                          <p:cTn id="239" fill="hold">
                            <p:stCondLst>
                              <p:cond delay="24500"/>
                            </p:stCondLst>
                            <p:childTnLst>
                              <p:par>
                                <p:cTn id="240" nodeType="afterEffect" presetClass="entr" presetSubtype="16" presetID="23" grpId="48" fill="hold">
                                  <p:stCondLst>
                                    <p:cond delay="0"/>
                                  </p:stCondLst>
                                  <p:iterate type="el" backwards="0">
                                    <p:tmAbs val="0"/>
                                  </p:iterate>
                                  <p:childTnLst>
                                    <p:set>
                                      <p:cBhvr>
                                        <p:cTn id="241" fill="hold"/>
                                        <p:tgtEl>
                                          <p:spTgt spid="291"/>
                                        </p:tgtEl>
                                        <p:attrNameLst>
                                          <p:attrName>style.visibility</p:attrName>
                                        </p:attrNameLst>
                                      </p:cBhvr>
                                      <p:to>
                                        <p:strVal val="visible"/>
                                      </p:to>
                                    </p:set>
                                    <p:anim calcmode="lin" valueType="num">
                                      <p:cBhvr>
                                        <p:cTn id="242" dur="500" fill="hold"/>
                                        <p:tgtEl>
                                          <p:spTgt spid="291"/>
                                        </p:tgtEl>
                                        <p:attrNameLst>
                                          <p:attrName>ppt_w</p:attrName>
                                        </p:attrNameLst>
                                      </p:cBhvr>
                                      <p:tavLst>
                                        <p:tav tm="0">
                                          <p:val>
                                            <p:strVal val="4*#ppt_w"/>
                                          </p:val>
                                        </p:tav>
                                        <p:tav tm="100000">
                                          <p:val>
                                            <p:strVal val="#ppt_w"/>
                                          </p:val>
                                        </p:tav>
                                      </p:tavLst>
                                    </p:anim>
                                    <p:anim calcmode="lin" valueType="num">
                                      <p:cBhvr>
                                        <p:cTn id="243" dur="500" fill="hold"/>
                                        <p:tgtEl>
                                          <p:spTgt spid="291"/>
                                        </p:tgtEl>
                                        <p:attrNameLst>
                                          <p:attrName>ppt_h</p:attrName>
                                        </p:attrNameLst>
                                      </p:cBhvr>
                                      <p:tavLst>
                                        <p:tav tm="0">
                                          <p:val>
                                            <p:strVal val="4*#ppt_h"/>
                                          </p:val>
                                        </p:tav>
                                        <p:tav tm="100000">
                                          <p:val>
                                            <p:strVal val="#ppt_h"/>
                                          </p:val>
                                        </p:tav>
                                      </p:tavLst>
                                    </p:anim>
                                  </p:childTnLst>
                                </p:cTn>
                              </p:par>
                            </p:childTnLst>
                          </p:cTn>
                        </p:par>
                        <p:par>
                          <p:cTn id="244" fill="hold">
                            <p:stCondLst>
                              <p:cond delay="25000"/>
                            </p:stCondLst>
                            <p:childTnLst>
                              <p:par>
                                <p:cTn id="245" nodeType="afterEffect" presetClass="entr" presetSubtype="16" presetID="23" grpId="49" fill="hold">
                                  <p:stCondLst>
                                    <p:cond delay="0"/>
                                  </p:stCondLst>
                                  <p:iterate type="el" backwards="0">
                                    <p:tmAbs val="0"/>
                                  </p:iterate>
                                  <p:childTnLst>
                                    <p:set>
                                      <p:cBhvr>
                                        <p:cTn id="246" fill="hold"/>
                                        <p:tgtEl>
                                          <p:spTgt spid="292"/>
                                        </p:tgtEl>
                                        <p:attrNameLst>
                                          <p:attrName>style.visibility</p:attrName>
                                        </p:attrNameLst>
                                      </p:cBhvr>
                                      <p:to>
                                        <p:strVal val="visible"/>
                                      </p:to>
                                    </p:set>
                                    <p:anim calcmode="lin" valueType="num">
                                      <p:cBhvr>
                                        <p:cTn id="247" dur="500" fill="hold"/>
                                        <p:tgtEl>
                                          <p:spTgt spid="292"/>
                                        </p:tgtEl>
                                        <p:attrNameLst>
                                          <p:attrName>ppt_w</p:attrName>
                                        </p:attrNameLst>
                                      </p:cBhvr>
                                      <p:tavLst>
                                        <p:tav tm="0">
                                          <p:val>
                                            <p:strVal val="4*#ppt_w"/>
                                          </p:val>
                                        </p:tav>
                                        <p:tav tm="100000">
                                          <p:val>
                                            <p:strVal val="#ppt_w"/>
                                          </p:val>
                                        </p:tav>
                                      </p:tavLst>
                                    </p:anim>
                                    <p:anim calcmode="lin" valueType="num">
                                      <p:cBhvr>
                                        <p:cTn id="248" dur="500" fill="hold"/>
                                        <p:tgtEl>
                                          <p:spTgt spid="292"/>
                                        </p:tgtEl>
                                        <p:attrNameLst>
                                          <p:attrName>ppt_h</p:attrName>
                                        </p:attrNameLst>
                                      </p:cBhvr>
                                      <p:tavLst>
                                        <p:tav tm="0">
                                          <p:val>
                                            <p:strVal val="4*#ppt_h"/>
                                          </p:val>
                                        </p:tav>
                                        <p:tav tm="100000">
                                          <p:val>
                                            <p:strVal val="#ppt_h"/>
                                          </p:val>
                                        </p:tav>
                                      </p:tavLst>
                                    </p:anim>
                                  </p:childTnLst>
                                </p:cTn>
                              </p:par>
                            </p:childTnLst>
                          </p:cTn>
                        </p:par>
                        <p:par>
                          <p:cTn id="249" fill="hold">
                            <p:stCondLst>
                              <p:cond delay="25500"/>
                            </p:stCondLst>
                            <p:childTnLst>
                              <p:par>
                                <p:cTn id="250" nodeType="afterEffect" presetClass="entr" presetSubtype="16" presetID="23" grpId="50" fill="hold">
                                  <p:stCondLst>
                                    <p:cond delay="0"/>
                                  </p:stCondLst>
                                  <p:iterate type="el" backwards="0">
                                    <p:tmAbs val="0"/>
                                  </p:iterate>
                                  <p:childTnLst>
                                    <p:set>
                                      <p:cBhvr>
                                        <p:cTn id="251" fill="hold"/>
                                        <p:tgtEl>
                                          <p:spTgt spid="293"/>
                                        </p:tgtEl>
                                        <p:attrNameLst>
                                          <p:attrName>style.visibility</p:attrName>
                                        </p:attrNameLst>
                                      </p:cBhvr>
                                      <p:to>
                                        <p:strVal val="visible"/>
                                      </p:to>
                                    </p:set>
                                    <p:anim calcmode="lin" valueType="num">
                                      <p:cBhvr>
                                        <p:cTn id="252" dur="500" fill="hold"/>
                                        <p:tgtEl>
                                          <p:spTgt spid="293"/>
                                        </p:tgtEl>
                                        <p:attrNameLst>
                                          <p:attrName>ppt_w</p:attrName>
                                        </p:attrNameLst>
                                      </p:cBhvr>
                                      <p:tavLst>
                                        <p:tav tm="0">
                                          <p:val>
                                            <p:strVal val="4*#ppt_w"/>
                                          </p:val>
                                        </p:tav>
                                        <p:tav tm="100000">
                                          <p:val>
                                            <p:strVal val="#ppt_w"/>
                                          </p:val>
                                        </p:tav>
                                      </p:tavLst>
                                    </p:anim>
                                    <p:anim calcmode="lin" valueType="num">
                                      <p:cBhvr>
                                        <p:cTn id="253" dur="500" fill="hold"/>
                                        <p:tgtEl>
                                          <p:spTgt spid="293"/>
                                        </p:tgtEl>
                                        <p:attrNameLst>
                                          <p:attrName>ppt_h</p:attrName>
                                        </p:attrNameLst>
                                      </p:cBhvr>
                                      <p:tavLst>
                                        <p:tav tm="0">
                                          <p:val>
                                            <p:strVal val="4*#ppt_h"/>
                                          </p:val>
                                        </p:tav>
                                        <p:tav tm="100000">
                                          <p:val>
                                            <p:strVal val="#ppt_h"/>
                                          </p:val>
                                        </p:tav>
                                      </p:tavLst>
                                    </p:anim>
                                  </p:childTnLst>
                                </p:cTn>
                              </p:par>
                            </p:childTnLst>
                          </p:cTn>
                        </p:par>
                        <p:par>
                          <p:cTn id="254" fill="hold">
                            <p:stCondLst>
                              <p:cond delay="26000"/>
                            </p:stCondLst>
                            <p:childTnLst>
                              <p:par>
                                <p:cTn id="255" nodeType="afterEffect" presetClass="entr" presetSubtype="16" presetID="23" grpId="51" fill="hold">
                                  <p:stCondLst>
                                    <p:cond delay="0"/>
                                  </p:stCondLst>
                                  <p:iterate type="el" backwards="0">
                                    <p:tmAbs val="0"/>
                                  </p:iterate>
                                  <p:childTnLst>
                                    <p:set>
                                      <p:cBhvr>
                                        <p:cTn id="256" fill="hold"/>
                                        <p:tgtEl>
                                          <p:spTgt spid="294"/>
                                        </p:tgtEl>
                                        <p:attrNameLst>
                                          <p:attrName>style.visibility</p:attrName>
                                        </p:attrNameLst>
                                      </p:cBhvr>
                                      <p:to>
                                        <p:strVal val="visible"/>
                                      </p:to>
                                    </p:set>
                                    <p:anim calcmode="lin" valueType="num">
                                      <p:cBhvr>
                                        <p:cTn id="257" dur="500" fill="hold"/>
                                        <p:tgtEl>
                                          <p:spTgt spid="294"/>
                                        </p:tgtEl>
                                        <p:attrNameLst>
                                          <p:attrName>ppt_w</p:attrName>
                                        </p:attrNameLst>
                                      </p:cBhvr>
                                      <p:tavLst>
                                        <p:tav tm="0">
                                          <p:val>
                                            <p:strVal val="4*#ppt_w"/>
                                          </p:val>
                                        </p:tav>
                                        <p:tav tm="100000">
                                          <p:val>
                                            <p:strVal val="#ppt_w"/>
                                          </p:val>
                                        </p:tav>
                                      </p:tavLst>
                                    </p:anim>
                                    <p:anim calcmode="lin" valueType="num">
                                      <p:cBhvr>
                                        <p:cTn id="258" dur="500" fill="hold"/>
                                        <p:tgtEl>
                                          <p:spTgt spid="294"/>
                                        </p:tgtEl>
                                        <p:attrNameLst>
                                          <p:attrName>ppt_h</p:attrName>
                                        </p:attrNameLst>
                                      </p:cBhvr>
                                      <p:tavLst>
                                        <p:tav tm="0">
                                          <p:val>
                                            <p:strVal val="4*#ppt_h"/>
                                          </p:val>
                                        </p:tav>
                                        <p:tav tm="100000">
                                          <p:val>
                                            <p:strVal val="#ppt_h"/>
                                          </p:val>
                                        </p:tav>
                                      </p:tavLst>
                                    </p:anim>
                                  </p:childTnLst>
                                </p:cTn>
                              </p:par>
                            </p:childTnLst>
                          </p:cTn>
                        </p:par>
                        <p:par>
                          <p:cTn id="259" fill="hold">
                            <p:stCondLst>
                              <p:cond delay="26500"/>
                            </p:stCondLst>
                            <p:childTnLst>
                              <p:par>
                                <p:cTn id="260" nodeType="afterEffect" presetClass="entr" presetSubtype="16" presetID="23" grpId="52" fill="hold">
                                  <p:stCondLst>
                                    <p:cond delay="0"/>
                                  </p:stCondLst>
                                  <p:iterate type="el" backwards="0">
                                    <p:tmAbs val="0"/>
                                  </p:iterate>
                                  <p:childTnLst>
                                    <p:set>
                                      <p:cBhvr>
                                        <p:cTn id="261" fill="hold"/>
                                        <p:tgtEl>
                                          <p:spTgt spid="295"/>
                                        </p:tgtEl>
                                        <p:attrNameLst>
                                          <p:attrName>style.visibility</p:attrName>
                                        </p:attrNameLst>
                                      </p:cBhvr>
                                      <p:to>
                                        <p:strVal val="visible"/>
                                      </p:to>
                                    </p:set>
                                    <p:anim calcmode="lin" valueType="num">
                                      <p:cBhvr>
                                        <p:cTn id="262" dur="500" fill="hold"/>
                                        <p:tgtEl>
                                          <p:spTgt spid="295"/>
                                        </p:tgtEl>
                                        <p:attrNameLst>
                                          <p:attrName>ppt_w</p:attrName>
                                        </p:attrNameLst>
                                      </p:cBhvr>
                                      <p:tavLst>
                                        <p:tav tm="0">
                                          <p:val>
                                            <p:strVal val="4*#ppt_w"/>
                                          </p:val>
                                        </p:tav>
                                        <p:tav tm="100000">
                                          <p:val>
                                            <p:strVal val="#ppt_w"/>
                                          </p:val>
                                        </p:tav>
                                      </p:tavLst>
                                    </p:anim>
                                    <p:anim calcmode="lin" valueType="num">
                                      <p:cBhvr>
                                        <p:cTn id="263" dur="500" fill="hold"/>
                                        <p:tgtEl>
                                          <p:spTgt spid="295"/>
                                        </p:tgtEl>
                                        <p:attrNameLst>
                                          <p:attrName>ppt_h</p:attrName>
                                        </p:attrNameLst>
                                      </p:cBhvr>
                                      <p:tavLst>
                                        <p:tav tm="0">
                                          <p:val>
                                            <p:strVal val="4*#ppt_h"/>
                                          </p:val>
                                        </p:tav>
                                        <p:tav tm="100000">
                                          <p:val>
                                            <p:strVal val="#ppt_h"/>
                                          </p:val>
                                        </p:tav>
                                      </p:tavLst>
                                    </p:anim>
                                  </p:childTnLst>
                                </p:cTn>
                              </p:par>
                            </p:childTnLst>
                          </p:cTn>
                        </p:par>
                        <p:par>
                          <p:cTn id="264" fill="hold">
                            <p:stCondLst>
                              <p:cond delay="27000"/>
                            </p:stCondLst>
                            <p:childTnLst>
                              <p:par>
                                <p:cTn id="265" nodeType="afterEffect" presetClass="entr" presetSubtype="16" presetID="23" grpId="53" fill="hold">
                                  <p:stCondLst>
                                    <p:cond delay="0"/>
                                  </p:stCondLst>
                                  <p:iterate type="el" backwards="0">
                                    <p:tmAbs val="0"/>
                                  </p:iterate>
                                  <p:childTnLst>
                                    <p:set>
                                      <p:cBhvr>
                                        <p:cTn id="266" fill="hold"/>
                                        <p:tgtEl>
                                          <p:spTgt spid="296"/>
                                        </p:tgtEl>
                                        <p:attrNameLst>
                                          <p:attrName>style.visibility</p:attrName>
                                        </p:attrNameLst>
                                      </p:cBhvr>
                                      <p:to>
                                        <p:strVal val="visible"/>
                                      </p:to>
                                    </p:set>
                                    <p:anim calcmode="lin" valueType="num">
                                      <p:cBhvr>
                                        <p:cTn id="267" dur="500" fill="hold"/>
                                        <p:tgtEl>
                                          <p:spTgt spid="296"/>
                                        </p:tgtEl>
                                        <p:attrNameLst>
                                          <p:attrName>ppt_w</p:attrName>
                                        </p:attrNameLst>
                                      </p:cBhvr>
                                      <p:tavLst>
                                        <p:tav tm="0">
                                          <p:val>
                                            <p:strVal val="4*#ppt_w"/>
                                          </p:val>
                                        </p:tav>
                                        <p:tav tm="100000">
                                          <p:val>
                                            <p:strVal val="#ppt_w"/>
                                          </p:val>
                                        </p:tav>
                                      </p:tavLst>
                                    </p:anim>
                                    <p:anim calcmode="lin" valueType="num">
                                      <p:cBhvr>
                                        <p:cTn id="268" dur="500" fill="hold"/>
                                        <p:tgtEl>
                                          <p:spTgt spid="296"/>
                                        </p:tgtEl>
                                        <p:attrNameLst>
                                          <p:attrName>ppt_h</p:attrName>
                                        </p:attrNameLst>
                                      </p:cBhvr>
                                      <p:tavLst>
                                        <p:tav tm="0">
                                          <p:val>
                                            <p:strVal val="4*#ppt_h"/>
                                          </p:val>
                                        </p:tav>
                                        <p:tav tm="100000">
                                          <p:val>
                                            <p:strVal val="#ppt_h"/>
                                          </p:val>
                                        </p:tav>
                                      </p:tavLst>
                                    </p:anim>
                                  </p:childTnLst>
                                </p:cTn>
                              </p:par>
                            </p:childTnLst>
                          </p:cTn>
                        </p:par>
                        <p:par>
                          <p:cTn id="269" fill="hold">
                            <p:stCondLst>
                              <p:cond delay="27500"/>
                            </p:stCondLst>
                            <p:childTnLst>
                              <p:par>
                                <p:cTn id="270" nodeType="afterEffect" presetClass="entr" presetSubtype="16" presetID="23" grpId="54" fill="hold">
                                  <p:stCondLst>
                                    <p:cond delay="0"/>
                                  </p:stCondLst>
                                  <p:iterate type="el" backwards="0">
                                    <p:tmAbs val="0"/>
                                  </p:iterate>
                                  <p:childTnLst>
                                    <p:set>
                                      <p:cBhvr>
                                        <p:cTn id="271" fill="hold"/>
                                        <p:tgtEl>
                                          <p:spTgt spid="297"/>
                                        </p:tgtEl>
                                        <p:attrNameLst>
                                          <p:attrName>style.visibility</p:attrName>
                                        </p:attrNameLst>
                                      </p:cBhvr>
                                      <p:to>
                                        <p:strVal val="visible"/>
                                      </p:to>
                                    </p:set>
                                    <p:anim calcmode="lin" valueType="num">
                                      <p:cBhvr>
                                        <p:cTn id="272" dur="500" fill="hold"/>
                                        <p:tgtEl>
                                          <p:spTgt spid="297"/>
                                        </p:tgtEl>
                                        <p:attrNameLst>
                                          <p:attrName>ppt_w</p:attrName>
                                        </p:attrNameLst>
                                      </p:cBhvr>
                                      <p:tavLst>
                                        <p:tav tm="0">
                                          <p:val>
                                            <p:strVal val="4*#ppt_w"/>
                                          </p:val>
                                        </p:tav>
                                        <p:tav tm="100000">
                                          <p:val>
                                            <p:strVal val="#ppt_w"/>
                                          </p:val>
                                        </p:tav>
                                      </p:tavLst>
                                    </p:anim>
                                    <p:anim calcmode="lin" valueType="num">
                                      <p:cBhvr>
                                        <p:cTn id="273" dur="500" fill="hold"/>
                                        <p:tgtEl>
                                          <p:spTgt spid="297"/>
                                        </p:tgtEl>
                                        <p:attrNameLst>
                                          <p:attrName>ppt_h</p:attrName>
                                        </p:attrNameLst>
                                      </p:cBhvr>
                                      <p:tavLst>
                                        <p:tav tm="0">
                                          <p:val>
                                            <p:strVal val="4*#ppt_h"/>
                                          </p:val>
                                        </p:tav>
                                        <p:tav tm="100000">
                                          <p:val>
                                            <p:strVal val="#ppt_h"/>
                                          </p:val>
                                        </p:tav>
                                      </p:tavLst>
                                    </p:anim>
                                  </p:childTnLst>
                                </p:cTn>
                              </p:par>
                            </p:childTnLst>
                          </p:cTn>
                        </p:par>
                        <p:par>
                          <p:cTn id="274" fill="hold">
                            <p:stCondLst>
                              <p:cond delay="28000"/>
                            </p:stCondLst>
                            <p:childTnLst>
                              <p:par>
                                <p:cTn id="275" nodeType="afterEffect" presetClass="entr" presetSubtype="16" presetID="23" grpId="55" fill="hold">
                                  <p:stCondLst>
                                    <p:cond delay="0"/>
                                  </p:stCondLst>
                                  <p:iterate type="el" backwards="0">
                                    <p:tmAbs val="0"/>
                                  </p:iterate>
                                  <p:childTnLst>
                                    <p:set>
                                      <p:cBhvr>
                                        <p:cTn id="276" fill="hold"/>
                                        <p:tgtEl>
                                          <p:spTgt spid="298"/>
                                        </p:tgtEl>
                                        <p:attrNameLst>
                                          <p:attrName>style.visibility</p:attrName>
                                        </p:attrNameLst>
                                      </p:cBhvr>
                                      <p:to>
                                        <p:strVal val="visible"/>
                                      </p:to>
                                    </p:set>
                                    <p:anim calcmode="lin" valueType="num">
                                      <p:cBhvr>
                                        <p:cTn id="277" dur="500" fill="hold"/>
                                        <p:tgtEl>
                                          <p:spTgt spid="298"/>
                                        </p:tgtEl>
                                        <p:attrNameLst>
                                          <p:attrName>ppt_w</p:attrName>
                                        </p:attrNameLst>
                                      </p:cBhvr>
                                      <p:tavLst>
                                        <p:tav tm="0">
                                          <p:val>
                                            <p:strVal val="4*#ppt_w"/>
                                          </p:val>
                                        </p:tav>
                                        <p:tav tm="100000">
                                          <p:val>
                                            <p:strVal val="#ppt_w"/>
                                          </p:val>
                                        </p:tav>
                                      </p:tavLst>
                                    </p:anim>
                                    <p:anim calcmode="lin" valueType="num">
                                      <p:cBhvr>
                                        <p:cTn id="278" dur="500" fill="hold"/>
                                        <p:tgtEl>
                                          <p:spTgt spid="298"/>
                                        </p:tgtEl>
                                        <p:attrNameLst>
                                          <p:attrName>ppt_h</p:attrName>
                                        </p:attrNameLst>
                                      </p:cBhvr>
                                      <p:tavLst>
                                        <p:tav tm="0">
                                          <p:val>
                                            <p:strVal val="4*#ppt_h"/>
                                          </p:val>
                                        </p:tav>
                                        <p:tav tm="100000">
                                          <p:val>
                                            <p:strVal val="#ppt_h"/>
                                          </p:val>
                                        </p:tav>
                                      </p:tavLst>
                                    </p:anim>
                                  </p:childTnLst>
                                </p:cTn>
                              </p:par>
                            </p:childTnLst>
                          </p:cTn>
                        </p:par>
                        <p:par>
                          <p:cTn id="279" fill="hold">
                            <p:stCondLst>
                              <p:cond delay="28500"/>
                            </p:stCondLst>
                            <p:childTnLst>
                              <p:par>
                                <p:cTn id="280" nodeType="afterEffect" presetClass="entr" presetSubtype="16" presetID="23" grpId="56" fill="hold">
                                  <p:stCondLst>
                                    <p:cond delay="0"/>
                                  </p:stCondLst>
                                  <p:iterate type="el" backwards="0">
                                    <p:tmAbs val="0"/>
                                  </p:iterate>
                                  <p:childTnLst>
                                    <p:set>
                                      <p:cBhvr>
                                        <p:cTn id="281" fill="hold"/>
                                        <p:tgtEl>
                                          <p:spTgt spid="299"/>
                                        </p:tgtEl>
                                        <p:attrNameLst>
                                          <p:attrName>style.visibility</p:attrName>
                                        </p:attrNameLst>
                                      </p:cBhvr>
                                      <p:to>
                                        <p:strVal val="visible"/>
                                      </p:to>
                                    </p:set>
                                    <p:anim calcmode="lin" valueType="num">
                                      <p:cBhvr>
                                        <p:cTn id="282" dur="500" fill="hold"/>
                                        <p:tgtEl>
                                          <p:spTgt spid="299"/>
                                        </p:tgtEl>
                                        <p:attrNameLst>
                                          <p:attrName>ppt_w</p:attrName>
                                        </p:attrNameLst>
                                      </p:cBhvr>
                                      <p:tavLst>
                                        <p:tav tm="0">
                                          <p:val>
                                            <p:strVal val="4*#ppt_w"/>
                                          </p:val>
                                        </p:tav>
                                        <p:tav tm="100000">
                                          <p:val>
                                            <p:strVal val="#ppt_w"/>
                                          </p:val>
                                        </p:tav>
                                      </p:tavLst>
                                    </p:anim>
                                    <p:anim calcmode="lin" valueType="num">
                                      <p:cBhvr>
                                        <p:cTn id="283" dur="500" fill="hold"/>
                                        <p:tgtEl>
                                          <p:spTgt spid="299"/>
                                        </p:tgtEl>
                                        <p:attrNameLst>
                                          <p:attrName>ppt_h</p:attrName>
                                        </p:attrNameLst>
                                      </p:cBhvr>
                                      <p:tavLst>
                                        <p:tav tm="0">
                                          <p:val>
                                            <p:strVal val="4*#ppt_h"/>
                                          </p:val>
                                        </p:tav>
                                        <p:tav tm="100000">
                                          <p:val>
                                            <p:strVal val="#ppt_h"/>
                                          </p:val>
                                        </p:tav>
                                      </p:tavLst>
                                    </p:anim>
                                  </p:childTnLst>
                                </p:cTn>
                              </p:par>
                            </p:childTnLst>
                          </p:cTn>
                        </p:par>
                        <p:par>
                          <p:cTn id="284" fill="hold">
                            <p:stCondLst>
                              <p:cond delay="29000"/>
                            </p:stCondLst>
                            <p:childTnLst>
                              <p:par>
                                <p:cTn id="285" nodeType="afterEffect" presetClass="entr" presetSubtype="16" presetID="23" grpId="57" fill="hold">
                                  <p:stCondLst>
                                    <p:cond delay="0"/>
                                  </p:stCondLst>
                                  <p:iterate type="el" backwards="0">
                                    <p:tmAbs val="0"/>
                                  </p:iterate>
                                  <p:childTnLst>
                                    <p:set>
                                      <p:cBhvr>
                                        <p:cTn id="286" fill="hold"/>
                                        <p:tgtEl>
                                          <p:spTgt spid="300"/>
                                        </p:tgtEl>
                                        <p:attrNameLst>
                                          <p:attrName>style.visibility</p:attrName>
                                        </p:attrNameLst>
                                      </p:cBhvr>
                                      <p:to>
                                        <p:strVal val="visible"/>
                                      </p:to>
                                    </p:set>
                                    <p:anim calcmode="lin" valueType="num">
                                      <p:cBhvr>
                                        <p:cTn id="287" dur="500" fill="hold"/>
                                        <p:tgtEl>
                                          <p:spTgt spid="300"/>
                                        </p:tgtEl>
                                        <p:attrNameLst>
                                          <p:attrName>ppt_w</p:attrName>
                                        </p:attrNameLst>
                                      </p:cBhvr>
                                      <p:tavLst>
                                        <p:tav tm="0">
                                          <p:val>
                                            <p:strVal val="4*#ppt_w"/>
                                          </p:val>
                                        </p:tav>
                                        <p:tav tm="100000">
                                          <p:val>
                                            <p:strVal val="#ppt_w"/>
                                          </p:val>
                                        </p:tav>
                                      </p:tavLst>
                                    </p:anim>
                                    <p:anim calcmode="lin" valueType="num">
                                      <p:cBhvr>
                                        <p:cTn id="288" dur="500" fill="hold"/>
                                        <p:tgtEl>
                                          <p:spTgt spid="300"/>
                                        </p:tgtEl>
                                        <p:attrNameLst>
                                          <p:attrName>ppt_h</p:attrName>
                                        </p:attrNameLst>
                                      </p:cBhvr>
                                      <p:tavLst>
                                        <p:tav tm="0">
                                          <p:val>
                                            <p:strVal val="4*#ppt_h"/>
                                          </p:val>
                                        </p:tav>
                                        <p:tav tm="100000">
                                          <p:val>
                                            <p:strVal val="#ppt_h"/>
                                          </p:val>
                                        </p:tav>
                                      </p:tavLst>
                                    </p:anim>
                                  </p:childTnLst>
                                </p:cTn>
                              </p:par>
                            </p:childTnLst>
                          </p:cTn>
                        </p:par>
                        <p:par>
                          <p:cTn id="289" fill="hold">
                            <p:stCondLst>
                              <p:cond delay="29500"/>
                            </p:stCondLst>
                            <p:childTnLst>
                              <p:par>
                                <p:cTn id="290" nodeType="afterEffect" presetClass="entr" presetSubtype="16" presetID="23" grpId="58" fill="hold">
                                  <p:stCondLst>
                                    <p:cond delay="0"/>
                                  </p:stCondLst>
                                  <p:iterate type="el" backwards="0">
                                    <p:tmAbs val="0"/>
                                  </p:iterate>
                                  <p:childTnLst>
                                    <p:set>
                                      <p:cBhvr>
                                        <p:cTn id="291" fill="hold"/>
                                        <p:tgtEl>
                                          <p:spTgt spid="301"/>
                                        </p:tgtEl>
                                        <p:attrNameLst>
                                          <p:attrName>style.visibility</p:attrName>
                                        </p:attrNameLst>
                                      </p:cBhvr>
                                      <p:to>
                                        <p:strVal val="visible"/>
                                      </p:to>
                                    </p:set>
                                    <p:anim calcmode="lin" valueType="num">
                                      <p:cBhvr>
                                        <p:cTn id="292" dur="500" fill="hold"/>
                                        <p:tgtEl>
                                          <p:spTgt spid="301"/>
                                        </p:tgtEl>
                                        <p:attrNameLst>
                                          <p:attrName>ppt_w</p:attrName>
                                        </p:attrNameLst>
                                      </p:cBhvr>
                                      <p:tavLst>
                                        <p:tav tm="0">
                                          <p:val>
                                            <p:strVal val="4*#ppt_w"/>
                                          </p:val>
                                        </p:tav>
                                        <p:tav tm="100000">
                                          <p:val>
                                            <p:strVal val="#ppt_w"/>
                                          </p:val>
                                        </p:tav>
                                      </p:tavLst>
                                    </p:anim>
                                    <p:anim calcmode="lin" valueType="num">
                                      <p:cBhvr>
                                        <p:cTn id="293" dur="500" fill="hold"/>
                                        <p:tgtEl>
                                          <p:spTgt spid="301"/>
                                        </p:tgtEl>
                                        <p:attrNameLst>
                                          <p:attrName>ppt_h</p:attrName>
                                        </p:attrNameLst>
                                      </p:cBhvr>
                                      <p:tavLst>
                                        <p:tav tm="0">
                                          <p:val>
                                            <p:strVal val="4*#ppt_h"/>
                                          </p:val>
                                        </p:tav>
                                        <p:tav tm="100000">
                                          <p:val>
                                            <p:strVal val="#ppt_h"/>
                                          </p:val>
                                        </p:tav>
                                      </p:tavLst>
                                    </p:anim>
                                  </p:childTnLst>
                                </p:cTn>
                              </p:par>
                            </p:childTnLst>
                          </p:cTn>
                        </p:par>
                        <p:par>
                          <p:cTn id="294" fill="hold">
                            <p:stCondLst>
                              <p:cond delay="30000"/>
                            </p:stCondLst>
                            <p:childTnLst>
                              <p:par>
                                <p:cTn id="295" nodeType="afterEffect" presetClass="entr" presetSubtype="16" presetID="23" grpId="59" fill="hold">
                                  <p:stCondLst>
                                    <p:cond delay="0"/>
                                  </p:stCondLst>
                                  <p:iterate type="el" backwards="0">
                                    <p:tmAbs val="0"/>
                                  </p:iterate>
                                  <p:childTnLst>
                                    <p:set>
                                      <p:cBhvr>
                                        <p:cTn id="296" fill="hold"/>
                                        <p:tgtEl>
                                          <p:spTgt spid="302"/>
                                        </p:tgtEl>
                                        <p:attrNameLst>
                                          <p:attrName>style.visibility</p:attrName>
                                        </p:attrNameLst>
                                      </p:cBhvr>
                                      <p:to>
                                        <p:strVal val="visible"/>
                                      </p:to>
                                    </p:set>
                                    <p:anim calcmode="lin" valueType="num">
                                      <p:cBhvr>
                                        <p:cTn id="297" dur="500" fill="hold"/>
                                        <p:tgtEl>
                                          <p:spTgt spid="302"/>
                                        </p:tgtEl>
                                        <p:attrNameLst>
                                          <p:attrName>ppt_w</p:attrName>
                                        </p:attrNameLst>
                                      </p:cBhvr>
                                      <p:tavLst>
                                        <p:tav tm="0">
                                          <p:val>
                                            <p:strVal val="4*#ppt_w"/>
                                          </p:val>
                                        </p:tav>
                                        <p:tav tm="100000">
                                          <p:val>
                                            <p:strVal val="#ppt_w"/>
                                          </p:val>
                                        </p:tav>
                                      </p:tavLst>
                                    </p:anim>
                                    <p:anim calcmode="lin" valueType="num">
                                      <p:cBhvr>
                                        <p:cTn id="298" dur="500" fill="hold"/>
                                        <p:tgtEl>
                                          <p:spTgt spid="302"/>
                                        </p:tgtEl>
                                        <p:attrNameLst>
                                          <p:attrName>ppt_h</p:attrName>
                                        </p:attrNameLst>
                                      </p:cBhvr>
                                      <p:tavLst>
                                        <p:tav tm="0">
                                          <p:val>
                                            <p:strVal val="4*#ppt_h"/>
                                          </p:val>
                                        </p:tav>
                                        <p:tav tm="100000">
                                          <p:val>
                                            <p:strVal val="#ppt_h"/>
                                          </p:val>
                                        </p:tav>
                                      </p:tavLst>
                                    </p:anim>
                                  </p:childTnLst>
                                </p:cTn>
                              </p:par>
                            </p:childTnLst>
                          </p:cTn>
                        </p:par>
                        <p:par>
                          <p:cTn id="299" fill="hold">
                            <p:stCondLst>
                              <p:cond delay="30500"/>
                            </p:stCondLst>
                            <p:childTnLst>
                              <p:par>
                                <p:cTn id="300" nodeType="afterEffect" presetClass="entr" presetSubtype="16" presetID="23" grpId="60" fill="hold">
                                  <p:stCondLst>
                                    <p:cond delay="0"/>
                                  </p:stCondLst>
                                  <p:iterate type="el" backwards="0">
                                    <p:tmAbs val="0"/>
                                  </p:iterate>
                                  <p:childTnLst>
                                    <p:set>
                                      <p:cBhvr>
                                        <p:cTn id="301" fill="hold"/>
                                        <p:tgtEl>
                                          <p:spTgt spid="303"/>
                                        </p:tgtEl>
                                        <p:attrNameLst>
                                          <p:attrName>style.visibility</p:attrName>
                                        </p:attrNameLst>
                                      </p:cBhvr>
                                      <p:to>
                                        <p:strVal val="visible"/>
                                      </p:to>
                                    </p:set>
                                    <p:anim calcmode="lin" valueType="num">
                                      <p:cBhvr>
                                        <p:cTn id="302" dur="500" fill="hold"/>
                                        <p:tgtEl>
                                          <p:spTgt spid="303"/>
                                        </p:tgtEl>
                                        <p:attrNameLst>
                                          <p:attrName>ppt_w</p:attrName>
                                        </p:attrNameLst>
                                      </p:cBhvr>
                                      <p:tavLst>
                                        <p:tav tm="0">
                                          <p:val>
                                            <p:strVal val="4*#ppt_w"/>
                                          </p:val>
                                        </p:tav>
                                        <p:tav tm="100000">
                                          <p:val>
                                            <p:strVal val="#ppt_w"/>
                                          </p:val>
                                        </p:tav>
                                      </p:tavLst>
                                    </p:anim>
                                    <p:anim calcmode="lin" valueType="num">
                                      <p:cBhvr>
                                        <p:cTn id="303" dur="500" fill="hold"/>
                                        <p:tgtEl>
                                          <p:spTgt spid="303"/>
                                        </p:tgtEl>
                                        <p:attrNameLst>
                                          <p:attrName>ppt_h</p:attrName>
                                        </p:attrNameLst>
                                      </p:cBhvr>
                                      <p:tavLst>
                                        <p:tav tm="0">
                                          <p:val>
                                            <p:strVal val="4*#ppt_h"/>
                                          </p:val>
                                        </p:tav>
                                        <p:tav tm="100000">
                                          <p:val>
                                            <p:strVal val="#ppt_h"/>
                                          </p:val>
                                        </p:tav>
                                      </p:tavLst>
                                    </p:anim>
                                  </p:childTnLst>
                                </p:cTn>
                              </p:par>
                            </p:childTnLst>
                          </p:cTn>
                        </p:par>
                        <p:par>
                          <p:cTn id="304" fill="hold">
                            <p:stCondLst>
                              <p:cond delay="31000"/>
                            </p:stCondLst>
                            <p:childTnLst>
                              <p:par>
                                <p:cTn id="305" nodeType="afterEffect" presetClass="entr" presetSubtype="16" presetID="23" grpId="61" fill="hold">
                                  <p:stCondLst>
                                    <p:cond delay="0"/>
                                  </p:stCondLst>
                                  <p:iterate type="el" backwards="0">
                                    <p:tmAbs val="0"/>
                                  </p:iterate>
                                  <p:childTnLst>
                                    <p:set>
                                      <p:cBhvr>
                                        <p:cTn id="306" fill="hold"/>
                                        <p:tgtEl>
                                          <p:spTgt spid="304"/>
                                        </p:tgtEl>
                                        <p:attrNameLst>
                                          <p:attrName>style.visibility</p:attrName>
                                        </p:attrNameLst>
                                      </p:cBhvr>
                                      <p:to>
                                        <p:strVal val="visible"/>
                                      </p:to>
                                    </p:set>
                                    <p:anim calcmode="lin" valueType="num">
                                      <p:cBhvr>
                                        <p:cTn id="307" dur="500" fill="hold"/>
                                        <p:tgtEl>
                                          <p:spTgt spid="304"/>
                                        </p:tgtEl>
                                        <p:attrNameLst>
                                          <p:attrName>ppt_w</p:attrName>
                                        </p:attrNameLst>
                                      </p:cBhvr>
                                      <p:tavLst>
                                        <p:tav tm="0">
                                          <p:val>
                                            <p:strVal val="4*#ppt_w"/>
                                          </p:val>
                                        </p:tav>
                                        <p:tav tm="100000">
                                          <p:val>
                                            <p:strVal val="#ppt_w"/>
                                          </p:val>
                                        </p:tav>
                                      </p:tavLst>
                                    </p:anim>
                                    <p:anim calcmode="lin" valueType="num">
                                      <p:cBhvr>
                                        <p:cTn id="308" dur="500" fill="hold"/>
                                        <p:tgtEl>
                                          <p:spTgt spid="304"/>
                                        </p:tgtEl>
                                        <p:attrNameLst>
                                          <p:attrName>ppt_h</p:attrName>
                                        </p:attrNameLst>
                                      </p:cBhvr>
                                      <p:tavLst>
                                        <p:tav tm="0">
                                          <p:val>
                                            <p:strVal val="4*#ppt_h"/>
                                          </p:val>
                                        </p:tav>
                                        <p:tav tm="100000">
                                          <p:val>
                                            <p:strVal val="#ppt_h"/>
                                          </p:val>
                                        </p:tav>
                                      </p:tavLst>
                                    </p:anim>
                                  </p:childTnLst>
                                </p:cTn>
                              </p:par>
                            </p:childTnLst>
                          </p:cTn>
                        </p:par>
                        <p:par>
                          <p:cTn id="309" fill="hold">
                            <p:stCondLst>
                              <p:cond delay="31500"/>
                            </p:stCondLst>
                            <p:childTnLst>
                              <p:par>
                                <p:cTn id="310" nodeType="afterEffect" presetClass="entr" presetSubtype="16" presetID="23" grpId="62" fill="hold">
                                  <p:stCondLst>
                                    <p:cond delay="0"/>
                                  </p:stCondLst>
                                  <p:iterate type="el" backwards="0">
                                    <p:tmAbs val="0"/>
                                  </p:iterate>
                                  <p:childTnLst>
                                    <p:set>
                                      <p:cBhvr>
                                        <p:cTn id="311" fill="hold"/>
                                        <p:tgtEl>
                                          <p:spTgt spid="305"/>
                                        </p:tgtEl>
                                        <p:attrNameLst>
                                          <p:attrName>style.visibility</p:attrName>
                                        </p:attrNameLst>
                                      </p:cBhvr>
                                      <p:to>
                                        <p:strVal val="visible"/>
                                      </p:to>
                                    </p:set>
                                    <p:anim calcmode="lin" valueType="num">
                                      <p:cBhvr>
                                        <p:cTn id="312" dur="500" fill="hold"/>
                                        <p:tgtEl>
                                          <p:spTgt spid="305"/>
                                        </p:tgtEl>
                                        <p:attrNameLst>
                                          <p:attrName>ppt_w</p:attrName>
                                        </p:attrNameLst>
                                      </p:cBhvr>
                                      <p:tavLst>
                                        <p:tav tm="0">
                                          <p:val>
                                            <p:strVal val="4*#ppt_w"/>
                                          </p:val>
                                        </p:tav>
                                        <p:tav tm="100000">
                                          <p:val>
                                            <p:strVal val="#ppt_w"/>
                                          </p:val>
                                        </p:tav>
                                      </p:tavLst>
                                    </p:anim>
                                    <p:anim calcmode="lin" valueType="num">
                                      <p:cBhvr>
                                        <p:cTn id="313" dur="500" fill="hold"/>
                                        <p:tgtEl>
                                          <p:spTgt spid="305"/>
                                        </p:tgtEl>
                                        <p:attrNameLst>
                                          <p:attrName>ppt_h</p:attrName>
                                        </p:attrNameLst>
                                      </p:cBhvr>
                                      <p:tavLst>
                                        <p:tav tm="0">
                                          <p:val>
                                            <p:strVal val="4*#ppt_h"/>
                                          </p:val>
                                        </p:tav>
                                        <p:tav tm="100000">
                                          <p:val>
                                            <p:strVal val="#ppt_h"/>
                                          </p:val>
                                        </p:tav>
                                      </p:tavLst>
                                    </p:anim>
                                  </p:childTnLst>
                                </p:cTn>
                              </p:par>
                            </p:childTnLst>
                          </p:cTn>
                        </p:par>
                        <p:par>
                          <p:cTn id="314" fill="hold">
                            <p:stCondLst>
                              <p:cond delay="32000"/>
                            </p:stCondLst>
                            <p:childTnLst>
                              <p:par>
                                <p:cTn id="315" nodeType="afterEffect" presetClass="entr" presetSubtype="16" presetID="23" grpId="63" fill="hold">
                                  <p:stCondLst>
                                    <p:cond delay="0"/>
                                  </p:stCondLst>
                                  <p:iterate type="el" backwards="0">
                                    <p:tmAbs val="0"/>
                                  </p:iterate>
                                  <p:childTnLst>
                                    <p:set>
                                      <p:cBhvr>
                                        <p:cTn id="316" fill="hold"/>
                                        <p:tgtEl>
                                          <p:spTgt spid="306"/>
                                        </p:tgtEl>
                                        <p:attrNameLst>
                                          <p:attrName>style.visibility</p:attrName>
                                        </p:attrNameLst>
                                      </p:cBhvr>
                                      <p:to>
                                        <p:strVal val="visible"/>
                                      </p:to>
                                    </p:set>
                                    <p:anim calcmode="lin" valueType="num">
                                      <p:cBhvr>
                                        <p:cTn id="317" dur="500" fill="hold"/>
                                        <p:tgtEl>
                                          <p:spTgt spid="306"/>
                                        </p:tgtEl>
                                        <p:attrNameLst>
                                          <p:attrName>ppt_w</p:attrName>
                                        </p:attrNameLst>
                                      </p:cBhvr>
                                      <p:tavLst>
                                        <p:tav tm="0">
                                          <p:val>
                                            <p:strVal val="4*#ppt_w"/>
                                          </p:val>
                                        </p:tav>
                                        <p:tav tm="100000">
                                          <p:val>
                                            <p:strVal val="#ppt_w"/>
                                          </p:val>
                                        </p:tav>
                                      </p:tavLst>
                                    </p:anim>
                                    <p:anim calcmode="lin" valueType="num">
                                      <p:cBhvr>
                                        <p:cTn id="318" dur="500" fill="hold"/>
                                        <p:tgtEl>
                                          <p:spTgt spid="306"/>
                                        </p:tgtEl>
                                        <p:attrNameLst>
                                          <p:attrName>ppt_h</p:attrName>
                                        </p:attrNameLst>
                                      </p:cBhvr>
                                      <p:tavLst>
                                        <p:tav tm="0">
                                          <p:val>
                                            <p:strVal val="4*#ppt_h"/>
                                          </p:val>
                                        </p:tav>
                                        <p:tav tm="100000">
                                          <p:val>
                                            <p:strVal val="#ppt_h"/>
                                          </p:val>
                                        </p:tav>
                                      </p:tavLst>
                                    </p:anim>
                                  </p:childTnLst>
                                </p:cTn>
                              </p:par>
                            </p:childTnLst>
                          </p:cTn>
                        </p:par>
                        <p:par>
                          <p:cTn id="319" fill="hold">
                            <p:stCondLst>
                              <p:cond delay="32500"/>
                            </p:stCondLst>
                            <p:childTnLst>
                              <p:par>
                                <p:cTn id="320" nodeType="afterEffect" presetClass="entr" presetSubtype="16" presetID="23" grpId="64" fill="hold">
                                  <p:stCondLst>
                                    <p:cond delay="0"/>
                                  </p:stCondLst>
                                  <p:iterate type="el" backwards="0">
                                    <p:tmAbs val="0"/>
                                  </p:iterate>
                                  <p:childTnLst>
                                    <p:set>
                                      <p:cBhvr>
                                        <p:cTn id="321" fill="hold"/>
                                        <p:tgtEl>
                                          <p:spTgt spid="307"/>
                                        </p:tgtEl>
                                        <p:attrNameLst>
                                          <p:attrName>style.visibility</p:attrName>
                                        </p:attrNameLst>
                                      </p:cBhvr>
                                      <p:to>
                                        <p:strVal val="visible"/>
                                      </p:to>
                                    </p:set>
                                    <p:anim calcmode="lin" valueType="num">
                                      <p:cBhvr>
                                        <p:cTn id="322" dur="500" fill="hold"/>
                                        <p:tgtEl>
                                          <p:spTgt spid="307"/>
                                        </p:tgtEl>
                                        <p:attrNameLst>
                                          <p:attrName>ppt_w</p:attrName>
                                        </p:attrNameLst>
                                      </p:cBhvr>
                                      <p:tavLst>
                                        <p:tav tm="0">
                                          <p:val>
                                            <p:strVal val="4*#ppt_w"/>
                                          </p:val>
                                        </p:tav>
                                        <p:tav tm="100000">
                                          <p:val>
                                            <p:strVal val="#ppt_w"/>
                                          </p:val>
                                        </p:tav>
                                      </p:tavLst>
                                    </p:anim>
                                    <p:anim calcmode="lin" valueType="num">
                                      <p:cBhvr>
                                        <p:cTn id="323" dur="500" fill="hold"/>
                                        <p:tgtEl>
                                          <p:spTgt spid="307"/>
                                        </p:tgtEl>
                                        <p:attrNameLst>
                                          <p:attrName>ppt_h</p:attrName>
                                        </p:attrNameLst>
                                      </p:cBhvr>
                                      <p:tavLst>
                                        <p:tav tm="0">
                                          <p:val>
                                            <p:strVal val="4*#ppt_h"/>
                                          </p:val>
                                        </p:tav>
                                        <p:tav tm="100000">
                                          <p:val>
                                            <p:strVal val="#ppt_h"/>
                                          </p:val>
                                        </p:tav>
                                      </p:tavLst>
                                    </p:anim>
                                  </p:childTnLst>
                                </p:cTn>
                              </p:par>
                            </p:childTnLst>
                          </p:cTn>
                        </p:par>
                        <p:par>
                          <p:cTn id="324" fill="hold">
                            <p:stCondLst>
                              <p:cond delay="33000"/>
                            </p:stCondLst>
                            <p:childTnLst>
                              <p:par>
                                <p:cTn id="325" nodeType="afterEffect" presetClass="entr" presetSubtype="16" presetID="23" grpId="65" fill="hold">
                                  <p:stCondLst>
                                    <p:cond delay="0"/>
                                  </p:stCondLst>
                                  <p:iterate type="el" backwards="0">
                                    <p:tmAbs val="0"/>
                                  </p:iterate>
                                  <p:childTnLst>
                                    <p:set>
                                      <p:cBhvr>
                                        <p:cTn id="326" fill="hold"/>
                                        <p:tgtEl>
                                          <p:spTgt spid="308"/>
                                        </p:tgtEl>
                                        <p:attrNameLst>
                                          <p:attrName>style.visibility</p:attrName>
                                        </p:attrNameLst>
                                      </p:cBhvr>
                                      <p:to>
                                        <p:strVal val="visible"/>
                                      </p:to>
                                    </p:set>
                                    <p:anim calcmode="lin" valueType="num">
                                      <p:cBhvr>
                                        <p:cTn id="327" dur="500" fill="hold"/>
                                        <p:tgtEl>
                                          <p:spTgt spid="308"/>
                                        </p:tgtEl>
                                        <p:attrNameLst>
                                          <p:attrName>ppt_w</p:attrName>
                                        </p:attrNameLst>
                                      </p:cBhvr>
                                      <p:tavLst>
                                        <p:tav tm="0">
                                          <p:val>
                                            <p:strVal val="4*#ppt_w"/>
                                          </p:val>
                                        </p:tav>
                                        <p:tav tm="100000">
                                          <p:val>
                                            <p:strVal val="#ppt_w"/>
                                          </p:val>
                                        </p:tav>
                                      </p:tavLst>
                                    </p:anim>
                                    <p:anim calcmode="lin" valueType="num">
                                      <p:cBhvr>
                                        <p:cTn id="328" dur="500" fill="hold"/>
                                        <p:tgtEl>
                                          <p:spTgt spid="30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9" grpId="56"/>
      <p:bldP build="whole" bldLvl="1" animBg="1" rev="0" advAuto="0" spid="268" grpId="26"/>
      <p:bldP build="whole" bldLvl="1" animBg="1" rev="0" advAuto="0" spid="273" grpId="31"/>
      <p:bldP build="whole" bldLvl="1" animBg="1" rev="0" advAuto="0" spid="280" grpId="38"/>
      <p:bldP build="whole" bldLvl="1" animBg="1" rev="0" advAuto="0" spid="260" grpId="18"/>
      <p:bldP build="whole" bldLvl="1" animBg="1" rev="0" advAuto="0" spid="278" grpId="36"/>
      <p:bldP build="whole" bldLvl="1" animBg="1" rev="0" advAuto="0" spid="266" grpId="24"/>
      <p:bldP build="whole" bldLvl="1" animBg="1" rev="0" advAuto="0" spid="296" grpId="53"/>
      <p:bldP build="whole" bldLvl="1" animBg="1" rev="0" advAuto="0" spid="251" grpId="9"/>
      <p:bldP build="whole" bldLvl="1" animBg="1" rev="0" advAuto="0" spid="248" grpId="6"/>
      <p:bldP build="whole" bldLvl="1" animBg="1" rev="0" advAuto="0" spid="267" grpId="25"/>
      <p:bldP build="whole" bldLvl="1" animBg="1" rev="0" advAuto="0" spid="288" grpId="45"/>
      <p:bldP build="whole" bldLvl="1" animBg="1" rev="0" advAuto="0" spid="293" grpId="50"/>
      <p:bldP build="whole" bldLvl="1" animBg="1" rev="0" advAuto="0" spid="283" grpId="40"/>
      <p:bldP build="whole" bldLvl="1" animBg="1" rev="0" advAuto="0" spid="306" grpId="63"/>
      <p:bldP build="whole" bldLvl="1" animBg="1" rev="0" advAuto="0" spid="264" grpId="22"/>
      <p:bldP build="whole" bldLvl="1" animBg="1" rev="0" advAuto="0" spid="269" grpId="27"/>
      <p:bldP build="whole" bldLvl="1" animBg="1" rev="0" advAuto="0" spid="303" grpId="60"/>
      <p:bldP build="whole" bldLvl="1" animBg="1" rev="0" advAuto="0" spid="276" grpId="34"/>
      <p:bldP build="whole" bldLvl="1" animBg="1" rev="0" advAuto="0" spid="252" grpId="10"/>
      <p:bldP build="whole" bldLvl="1" animBg="1" rev="0" advAuto="0" spid="249" grpId="7"/>
      <p:bldP build="whole" bldLvl="1" animBg="1" rev="0" advAuto="0" spid="271" grpId="29"/>
      <p:bldP build="whole" bldLvl="1" animBg="1" rev="0" advAuto="0" spid="274" grpId="32"/>
      <p:bldP build="whole" bldLvl="1" animBg="1" rev="0" advAuto="0" spid="289" grpId="46"/>
      <p:bldP build="whole" bldLvl="1" animBg="1" rev="0" advAuto="0" spid="253" grpId="11"/>
      <p:bldP build="whole" bldLvl="1" animBg="1" rev="0" advAuto="0" spid="300" grpId="57"/>
      <p:bldP build="whole" bldLvl="1" animBg="1" rev="0" advAuto="0" spid="281" grpId="39"/>
      <p:bldP build="whole" bldLvl="1" animBg="1" rev="0" advAuto="0" spid="270" grpId="28"/>
      <p:bldP build="whole" bldLvl="1" animBg="1" rev="0" advAuto="0" spid="243" grpId="1"/>
      <p:bldP build="whole" bldLvl="1" animBg="1" rev="0" advAuto="0" spid="297" grpId="54"/>
      <p:bldP build="whole" bldLvl="1" animBg="1" rev="0" advAuto="0" spid="284" grpId="41"/>
      <p:bldP build="whole" bldLvl="1" animBg="1" rev="0" advAuto="0" spid="307" grpId="64"/>
      <p:bldP build="whole" bldLvl="1" animBg="1" rev="0" advAuto="0" spid="294" grpId="51"/>
      <p:bldP build="whole" bldLvl="1" animBg="1" rev="0" advAuto="0" spid="290" grpId="47"/>
      <p:bldP build="whole" bldLvl="1" animBg="1" rev="0" advAuto="0" spid="265" grpId="23"/>
      <p:bldP build="whole" bldLvl="1" animBg="1" rev="0" advAuto="0" spid="262" grpId="20"/>
      <p:bldP build="whole" bldLvl="1" animBg="1" rev="0" advAuto="0" spid="254" grpId="12"/>
      <p:bldP build="whole" bldLvl="1" animBg="1" rev="0" advAuto="0" spid="304" grpId="61"/>
      <p:bldP build="whole" bldLvl="1" animBg="1" rev="0" advAuto="0" spid="261" grpId="19"/>
      <p:bldP build="whole" bldLvl="1" animBg="1" rev="0" advAuto="0" spid="285" grpId="42"/>
      <p:bldP build="whole" bldLvl="1" animBg="1" rev="0" advAuto="0" spid="301" grpId="58"/>
      <p:bldP build="whole" bldLvl="1" animBg="1" rev="0" advAuto="0" spid="258" grpId="16"/>
      <p:bldP build="whole" bldLvl="1" animBg="1" rev="0" advAuto="0" spid="275" grpId="33"/>
      <p:bldP build="whole" bldLvl="1" animBg="1" rev="0" advAuto="0" spid="256" grpId="14"/>
      <p:bldP build="whole" bldLvl="1" animBg="1" rev="0" advAuto="0" spid="291" grpId="48"/>
      <p:bldP build="whole" bldLvl="1" animBg="1" rev="0" advAuto="0" spid="298" grpId="55"/>
      <p:bldP build="whole" bldLvl="1" animBg="1" rev="0" advAuto="0" spid="308" grpId="65"/>
      <p:bldP build="whole" bldLvl="1" animBg="1" rev="0" advAuto="0" spid="255" grpId="13"/>
      <p:bldP build="whole" bldLvl="1" animBg="1" rev="0" advAuto="0" spid="246" grpId="4"/>
      <p:bldP build="whole" bldLvl="1" animBg="1" rev="0" advAuto="0" spid="279" grpId="37"/>
      <p:bldP build="whole" bldLvl="1" animBg="1" rev="0" advAuto="0" spid="277" grpId="35"/>
      <p:bldP build="whole" bldLvl="1" animBg="1" rev="0" advAuto="0" spid="286" grpId="43"/>
      <p:bldP build="whole" bldLvl="1" animBg="1" rev="0" advAuto="0" spid="295" grpId="52"/>
      <p:bldP build="whole" bldLvl="1" animBg="1" rev="0" advAuto="0" spid="247" grpId="5"/>
      <p:bldP build="whole" bldLvl="1" animBg="1" rev="0" advAuto="0" spid="259" grpId="17"/>
      <p:bldP build="whole" bldLvl="1" animBg="1" rev="0" advAuto="0" spid="245" grpId="3"/>
      <p:bldP build="whole" bldLvl="1" animBg="1" rev="0" advAuto="0" spid="257" grpId="15"/>
      <p:bldP build="whole" bldLvl="1" animBg="1" rev="0" advAuto="0" spid="305" grpId="62"/>
      <p:bldP build="whole" bldLvl="1" animBg="1" rev="0" advAuto="0" spid="292" grpId="49"/>
      <p:bldP build="whole" bldLvl="1" animBg="1" rev="0" advAuto="0" spid="263" grpId="21"/>
      <p:bldP build="whole" bldLvl="1" animBg="1" rev="0" advAuto="0" spid="250" grpId="8"/>
      <p:bldP build="whole" bldLvl="1" animBg="1" rev="0" advAuto="0" spid="244" grpId="2"/>
      <p:bldP build="whole" bldLvl="1" animBg="1" rev="0" advAuto="0" spid="302" grpId="59"/>
      <p:bldP build="whole" bldLvl="1" animBg="1" rev="0" advAuto="0" spid="287" grpId="44"/>
      <p:bldP build="whole" bldLvl="1" animBg="1" rev="0" advAuto="0" spid="272" grpId="30"/>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image37.jpeg"/>
          <p:cNvPicPr/>
          <p:nvPr/>
        </p:nvPicPr>
        <p:blipFill>
          <a:blip r:embed="rId2">
            <a:extLst/>
          </a:blip>
          <a:srcRect l="0" t="0" r="0" b="9999"/>
          <a:stretch>
            <a:fillRect/>
          </a:stretch>
        </p:blipFill>
        <p:spPr>
          <a:xfrm>
            <a:off x="1828800" y="-2"/>
            <a:ext cx="5713413" cy="6858004"/>
          </a:xfrm>
          <a:prstGeom prst="rect">
            <a:avLst/>
          </a:prstGeom>
          <a:ln w="12700">
            <a:miter lim="400000"/>
          </a:ln>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2" name="image38.jpg"/>
          <p:cNvPicPr/>
          <p:nvPr/>
        </p:nvPicPr>
        <p:blipFill>
          <a:blip r:embed="rId2">
            <a:extLst/>
          </a:blip>
          <a:srcRect l="0" t="18114" r="5404" b="4868"/>
          <a:stretch>
            <a:fillRect/>
          </a:stretch>
        </p:blipFill>
        <p:spPr>
          <a:xfrm>
            <a:off x="15498" y="-21819"/>
            <a:ext cx="4324866" cy="2200762"/>
          </a:xfrm>
          <a:prstGeom prst="rect">
            <a:avLst/>
          </a:prstGeom>
          <a:ln w="12700">
            <a:miter lim="400000"/>
          </a:ln>
        </p:spPr>
      </p:pic>
      <p:pic>
        <p:nvPicPr>
          <p:cNvPr id="313" name="image39.jpeg"/>
          <p:cNvPicPr/>
          <p:nvPr/>
        </p:nvPicPr>
        <p:blipFill>
          <a:blip r:embed="rId3">
            <a:extLst/>
          </a:blip>
          <a:srcRect l="0" t="31044" r="39863" b="15376"/>
          <a:stretch>
            <a:fillRect/>
          </a:stretch>
        </p:blipFill>
        <p:spPr>
          <a:xfrm>
            <a:off x="4340364" y="0"/>
            <a:ext cx="4041164" cy="2781947"/>
          </a:xfrm>
          <a:prstGeom prst="rect">
            <a:avLst/>
          </a:prstGeom>
          <a:ln w="12700">
            <a:miter lim="400000"/>
          </a:ln>
        </p:spPr>
      </p:pic>
      <p:pic>
        <p:nvPicPr>
          <p:cNvPr id="314" name="image40.jpg"/>
          <p:cNvPicPr/>
          <p:nvPr/>
        </p:nvPicPr>
        <p:blipFill>
          <a:blip r:embed="rId4">
            <a:extLst/>
          </a:blip>
          <a:srcRect l="9090" t="0" r="4960" b="7502"/>
          <a:stretch>
            <a:fillRect/>
          </a:stretch>
        </p:blipFill>
        <p:spPr>
          <a:xfrm>
            <a:off x="3290013" y="2154413"/>
            <a:ext cx="2857865" cy="1922216"/>
          </a:xfrm>
          <a:prstGeom prst="rect">
            <a:avLst/>
          </a:prstGeom>
          <a:ln w="12700">
            <a:miter lim="400000"/>
          </a:ln>
        </p:spPr>
      </p:pic>
      <p:pic>
        <p:nvPicPr>
          <p:cNvPr id="315" name="image41.jpg"/>
          <p:cNvPicPr/>
          <p:nvPr/>
        </p:nvPicPr>
        <p:blipFill>
          <a:blip r:embed="rId5">
            <a:extLst/>
          </a:blip>
          <a:srcRect l="0" t="23326" r="17124" b="12316"/>
          <a:stretch>
            <a:fillRect/>
          </a:stretch>
        </p:blipFill>
        <p:spPr>
          <a:xfrm>
            <a:off x="15499" y="2162963"/>
            <a:ext cx="3274513" cy="1907165"/>
          </a:xfrm>
          <a:prstGeom prst="rect">
            <a:avLst/>
          </a:prstGeom>
          <a:ln w="12700">
            <a:miter lim="400000"/>
          </a:ln>
        </p:spPr>
      </p:pic>
      <p:sp>
        <p:nvSpPr>
          <p:cNvPr id="316" name="Shape 316"/>
          <p:cNvSpPr/>
          <p:nvPr/>
        </p:nvSpPr>
        <p:spPr>
          <a:xfrm>
            <a:off x="7629910" y="122370"/>
            <a:ext cx="1064641"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000000"/>
                </a:solidFill>
                <a:latin typeface="Tahoma"/>
                <a:ea typeface="Tahoma"/>
                <a:cs typeface="Tahoma"/>
                <a:sym typeface="Tahoma"/>
              </a:defRPr>
            </a:lvl1pPr>
          </a:lstStyle>
          <a:p>
            <a:pPr lvl="0">
              <a:defRPr b="0" sz="1800"/>
            </a:pPr>
            <a:r>
              <a:rPr b="1" sz="2400"/>
              <a:t>USA</a:t>
            </a:r>
          </a:p>
        </p:txBody>
      </p:sp>
      <p:sp>
        <p:nvSpPr>
          <p:cNvPr id="317" name="Shape 317"/>
          <p:cNvSpPr/>
          <p:nvPr/>
        </p:nvSpPr>
        <p:spPr>
          <a:xfrm>
            <a:off x="5005952" y="2223441"/>
            <a:ext cx="986943"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000000"/>
                </a:solidFill>
                <a:latin typeface="Tahoma"/>
                <a:ea typeface="Tahoma"/>
                <a:cs typeface="Tahoma"/>
                <a:sym typeface="Tahoma"/>
              </a:defRPr>
            </a:lvl1pPr>
          </a:lstStyle>
          <a:p>
            <a:pPr lvl="0">
              <a:defRPr b="0" sz="1800"/>
            </a:pPr>
            <a:r>
              <a:rPr b="1" sz="2000"/>
              <a:t>Africa</a:t>
            </a:r>
          </a:p>
        </p:txBody>
      </p:sp>
      <p:sp>
        <p:nvSpPr>
          <p:cNvPr id="318" name="Shape 318"/>
          <p:cNvSpPr/>
          <p:nvPr/>
        </p:nvSpPr>
        <p:spPr>
          <a:xfrm>
            <a:off x="1476209" y="2412613"/>
            <a:ext cx="86763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Tahoma"/>
                <a:ea typeface="Tahoma"/>
                <a:cs typeface="Tahoma"/>
                <a:sym typeface="Tahoma"/>
              </a:defRPr>
            </a:lvl1pPr>
          </a:lstStyle>
          <a:p>
            <a:pPr lvl="0">
              <a:defRPr b="0" sz="1800">
                <a:solidFill>
                  <a:srgbClr val="000000"/>
                </a:solidFill>
              </a:defRPr>
            </a:pPr>
            <a:r>
              <a:rPr b="1" sz="2400">
                <a:solidFill>
                  <a:srgbClr val="FFFFFF"/>
                </a:solidFill>
              </a:rPr>
              <a:t>Chile</a:t>
            </a:r>
          </a:p>
        </p:txBody>
      </p:sp>
      <p:pic>
        <p:nvPicPr>
          <p:cNvPr id="319" name="image42.jpg"/>
          <p:cNvPicPr/>
          <p:nvPr/>
        </p:nvPicPr>
        <p:blipFill>
          <a:blip r:embed="rId6">
            <a:extLst/>
          </a:blip>
          <a:srcRect l="0" t="0" r="5350" b="5462"/>
          <a:stretch>
            <a:fillRect/>
          </a:stretch>
        </p:blipFill>
        <p:spPr>
          <a:xfrm>
            <a:off x="5975546" y="2177281"/>
            <a:ext cx="3197872" cy="2290040"/>
          </a:xfrm>
          <a:prstGeom prst="rect">
            <a:avLst/>
          </a:prstGeom>
          <a:ln w="12700">
            <a:miter lim="400000"/>
          </a:ln>
        </p:spPr>
      </p:pic>
      <p:sp>
        <p:nvSpPr>
          <p:cNvPr id="320" name="Shape 320"/>
          <p:cNvSpPr/>
          <p:nvPr/>
        </p:nvSpPr>
        <p:spPr>
          <a:xfrm>
            <a:off x="8146108" y="2330508"/>
            <a:ext cx="876937"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000000"/>
                </a:solidFill>
                <a:latin typeface="Tahoma"/>
                <a:ea typeface="Tahoma"/>
                <a:cs typeface="Tahoma"/>
                <a:sym typeface="Tahoma"/>
              </a:defRPr>
            </a:lvl1pPr>
          </a:lstStyle>
          <a:p>
            <a:pPr lvl="0">
              <a:defRPr b="0" sz="1800"/>
            </a:pPr>
            <a:r>
              <a:rPr b="1" sz="2400"/>
              <a:t>Italy</a:t>
            </a:r>
          </a:p>
        </p:txBody>
      </p:sp>
      <p:sp>
        <p:nvSpPr>
          <p:cNvPr id="321" name="Shape 321"/>
          <p:cNvSpPr/>
          <p:nvPr/>
        </p:nvSpPr>
        <p:spPr>
          <a:xfrm>
            <a:off x="2840514" y="92988"/>
            <a:ext cx="1406020" cy="396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000000"/>
                </a:solidFill>
                <a:latin typeface="Tahoma"/>
                <a:ea typeface="Tahoma"/>
                <a:cs typeface="Tahoma"/>
                <a:sym typeface="Tahoma"/>
              </a:defRPr>
            </a:lvl1pPr>
          </a:lstStyle>
          <a:p>
            <a:pPr lvl="0">
              <a:defRPr b="0" sz="1800"/>
            </a:pPr>
            <a:r>
              <a:rPr b="1" sz="2000"/>
              <a:t>Germany</a:t>
            </a:r>
          </a:p>
        </p:txBody>
      </p:sp>
      <p:pic>
        <p:nvPicPr>
          <p:cNvPr id="322" name="image43.jpeg"/>
          <p:cNvPicPr/>
          <p:nvPr/>
        </p:nvPicPr>
        <p:blipFill>
          <a:blip r:embed="rId7">
            <a:extLst/>
          </a:blip>
          <a:srcRect l="0" t="32216" r="0" b="0"/>
          <a:stretch>
            <a:fillRect/>
          </a:stretch>
        </p:blipFill>
        <p:spPr>
          <a:xfrm>
            <a:off x="0" y="4071735"/>
            <a:ext cx="9173419" cy="2786265"/>
          </a:xfrm>
          <a:prstGeom prst="rect">
            <a:avLst/>
          </a:prstGeom>
          <a:ln w="12700">
            <a:miter lim="400000"/>
          </a:ln>
        </p:spPr>
      </p:pic>
      <p:sp>
        <p:nvSpPr>
          <p:cNvPr id="323" name="Shape 323"/>
          <p:cNvSpPr/>
          <p:nvPr/>
        </p:nvSpPr>
        <p:spPr>
          <a:xfrm>
            <a:off x="6147877" y="4223815"/>
            <a:ext cx="1590327"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latin typeface="Tahoma"/>
                <a:ea typeface="Tahoma"/>
                <a:cs typeface="Tahoma"/>
                <a:sym typeface="Tahoma"/>
              </a:defRPr>
            </a:lvl1pPr>
          </a:lstStyle>
          <a:p>
            <a:pPr lvl="0">
              <a:defRPr b="0" sz="1800">
                <a:solidFill>
                  <a:srgbClr val="000000"/>
                </a:solidFill>
              </a:defRPr>
            </a:pPr>
            <a:r>
              <a:rPr b="1" sz="2000">
                <a:solidFill>
                  <a:srgbClr val="FFFFFF"/>
                </a:solidFill>
              </a:rPr>
              <a:t>Brazil</a:t>
            </a:r>
          </a:p>
        </p:txBody>
      </p:sp>
      <p:sp>
        <p:nvSpPr>
          <p:cNvPr id="324" name="Shape 324"/>
          <p:cNvSpPr/>
          <p:nvPr/>
        </p:nvSpPr>
        <p:spPr>
          <a:xfrm>
            <a:off x="8337942" y="722418"/>
            <a:ext cx="879062" cy="878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00"/>
                </a:solidFill>
                <a:latin typeface="Tahoma"/>
                <a:ea typeface="Tahoma"/>
                <a:cs typeface="Tahoma"/>
                <a:sym typeface="Tahoma"/>
              </a:rPr>
              <a:t>SRC</a:t>
            </a:r>
            <a:endParaRPr b="1" sz="2400">
              <a:solidFill>
                <a:srgbClr val="000066"/>
              </a:solidFill>
              <a:latin typeface="Tahoma"/>
              <a:ea typeface="Tahoma"/>
              <a:cs typeface="Tahoma"/>
              <a:sym typeface="Tahoma"/>
            </a:endParaRPr>
          </a:p>
          <a:p>
            <a:pPr lvl="0">
              <a:defRPr b="0" sz="1800">
                <a:solidFill>
                  <a:srgbClr val="000000"/>
                </a:solidFill>
              </a:defRPr>
            </a:pPr>
            <a:r>
              <a:rPr b="1" sz="1600">
                <a:solidFill>
                  <a:srgbClr val="FFFF00"/>
                </a:solidFill>
                <a:latin typeface="Tahoma"/>
                <a:ea typeface="Tahoma"/>
                <a:cs typeface="Tahoma"/>
                <a:sym typeface="Tahoma"/>
              </a:rPr>
              <a:t>World Wide</a:t>
            </a:r>
          </a:p>
        </p:txBody>
      </p:sp>
      <p:pic>
        <p:nvPicPr>
          <p:cNvPr id="325" name="image44.jpg"/>
          <p:cNvPicPr/>
          <p:nvPr/>
        </p:nvPicPr>
        <p:blipFill>
          <a:blip r:embed="rId8">
            <a:extLst/>
          </a:blip>
          <a:stretch>
            <a:fillRect/>
          </a:stretch>
        </p:blipFill>
        <p:spPr>
          <a:xfrm>
            <a:off x="8381527" y="-2358"/>
            <a:ext cx="762474" cy="739063"/>
          </a:xfrm>
          <a:prstGeom prst="rect">
            <a:avLst/>
          </a:prstGeom>
          <a:ln w="12700">
            <a:miter lim="400000"/>
          </a:ln>
        </p:spPr>
      </p:pic>
      <p:sp>
        <p:nvSpPr>
          <p:cNvPr id="326" name="Shape 326"/>
          <p:cNvSpPr/>
          <p:nvPr/>
        </p:nvSpPr>
        <p:spPr>
          <a:xfrm>
            <a:off x="4520555" y="122370"/>
            <a:ext cx="1627323"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000000"/>
                </a:solidFill>
                <a:latin typeface="Tahoma"/>
                <a:ea typeface="Tahoma"/>
                <a:cs typeface="Tahoma"/>
                <a:sym typeface="Tahoma"/>
              </a:defRPr>
            </a:lvl1pPr>
          </a:lstStyle>
          <a:p>
            <a:pPr lvl="0">
              <a:defRPr b="0" sz="1800"/>
            </a:pPr>
            <a:r>
              <a:rPr b="1" sz="2400"/>
              <a:t>Argentina</a:t>
            </a:r>
          </a:p>
        </p:txBody>
      </p:sp>
      <p:sp>
        <p:nvSpPr>
          <p:cNvPr id="327" name="Shape 327"/>
          <p:cNvSpPr/>
          <p:nvPr/>
        </p:nvSpPr>
        <p:spPr>
          <a:xfrm>
            <a:off x="495945" y="4623925"/>
            <a:ext cx="1782305"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000000"/>
                </a:solidFill>
                <a:latin typeface="Tahoma"/>
                <a:ea typeface="Tahoma"/>
                <a:cs typeface="Tahoma"/>
                <a:sym typeface="Tahoma"/>
              </a:defRPr>
            </a:lvl1pPr>
          </a:lstStyle>
          <a:p>
            <a:pPr lvl="0">
              <a:defRPr b="0" sz="1800"/>
            </a:pPr>
            <a:r>
              <a:rPr b="1" sz="2400"/>
              <a:t>Philippines</a:t>
            </a:r>
          </a:p>
        </p:txBody>
      </p:sp>
      <p:sp>
        <p:nvSpPr>
          <p:cNvPr id="328" name="Shape 328"/>
          <p:cNvSpPr/>
          <p:nvPr/>
        </p:nvSpPr>
        <p:spPr>
          <a:xfrm>
            <a:off x="7436922" y="4623925"/>
            <a:ext cx="1182401"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000000"/>
                </a:solidFill>
                <a:latin typeface="Tahoma"/>
                <a:ea typeface="Tahoma"/>
                <a:cs typeface="Tahoma"/>
                <a:sym typeface="Tahoma"/>
              </a:defRPr>
            </a:lvl1pPr>
          </a:lstStyle>
          <a:p>
            <a:pPr lvl="0">
              <a:defRPr b="0" sz="1800"/>
            </a:pPr>
            <a:r>
              <a:rPr b="1" sz="2400"/>
              <a:t>Mexico</a:t>
            </a:r>
          </a:p>
        </p:txBody>
      </p:sp>
      <p:sp>
        <p:nvSpPr>
          <p:cNvPr id="329" name="Shape 329"/>
          <p:cNvSpPr/>
          <p:nvPr/>
        </p:nvSpPr>
        <p:spPr>
          <a:xfrm>
            <a:off x="-501308" y="1554590"/>
            <a:ext cx="1287324"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Tahoma"/>
                <a:ea typeface="Tahoma"/>
                <a:cs typeface="Tahoma"/>
                <a:sym typeface="Tahoma"/>
              </a:defRPr>
            </a:lvl1pPr>
          </a:lstStyle>
          <a:p>
            <a:pPr lvl="0">
              <a:defRPr b="0" sz="1800">
                <a:solidFill>
                  <a:srgbClr val="000000"/>
                </a:solidFill>
              </a:defRPr>
            </a:pPr>
            <a:r>
              <a:rPr b="1" sz="2400">
                <a:solidFill>
                  <a:srgbClr val="FFFFFF"/>
                </a:solidFill>
              </a:rPr>
              <a:t>Austria </a:t>
            </a:r>
          </a:p>
        </p:txBody>
      </p:sp>
      <p:sp>
        <p:nvSpPr>
          <p:cNvPr id="330" name="Shape 330"/>
          <p:cNvSpPr/>
          <p:nvPr/>
        </p:nvSpPr>
        <p:spPr>
          <a:xfrm>
            <a:off x="1782304" y="4423869"/>
            <a:ext cx="1058210"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Tahoma"/>
                <a:ea typeface="Tahoma"/>
                <a:cs typeface="Tahoma"/>
                <a:sym typeface="Tahoma"/>
              </a:defRPr>
            </a:lvl1pPr>
          </a:lstStyle>
          <a:p>
            <a:pPr lvl="0">
              <a:defRPr b="0" sz="1800">
                <a:solidFill>
                  <a:srgbClr val="000000"/>
                </a:solidFill>
              </a:defRPr>
            </a:pPr>
            <a:r>
              <a:rPr b="1" sz="2400">
                <a:solidFill>
                  <a:srgbClr val="FFFFFF"/>
                </a:solidFill>
              </a:rPr>
              <a:t>India</a:t>
            </a:r>
          </a:p>
        </p:txBody>
      </p:sp>
      <p:sp>
        <p:nvSpPr>
          <p:cNvPr id="331" name="Shape 331"/>
          <p:cNvSpPr/>
          <p:nvPr/>
        </p:nvSpPr>
        <p:spPr>
          <a:xfrm>
            <a:off x="142354" y="6082991"/>
            <a:ext cx="2247254" cy="119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400">
                <a:latin typeface="Tahoma"/>
                <a:ea typeface="Tahoma"/>
                <a:cs typeface="Tahoma"/>
                <a:sym typeface="Tahoma"/>
              </a:rPr>
              <a:t>Over 30 countries</a:t>
            </a:r>
            <a:endParaRPr b="1" sz="2400">
              <a:solidFill>
                <a:srgbClr val="000066"/>
              </a:solidFill>
              <a:latin typeface="Tahoma"/>
              <a:ea typeface="Tahoma"/>
              <a:cs typeface="Tahoma"/>
              <a:sym typeface="Tahoma"/>
            </a:endParaRPr>
          </a:p>
          <a:p>
            <a:pPr lvl="0">
              <a:defRPr b="0" sz="1800">
                <a:solidFill>
                  <a:srgbClr val="000000"/>
                </a:solidFill>
              </a:defRPr>
            </a:pPr>
            <a:r>
              <a:rPr b="1" sz="2400">
                <a:latin typeface="Tahoma"/>
                <a:ea typeface="Tahoma"/>
                <a:cs typeface="Tahoma"/>
                <a:sym typeface="Tahoma"/>
              </a:rPr>
              <a:t>5 Continents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 grpId="1" fill="hold">
                                  <p:stCondLst>
                                    <p:cond delay="0"/>
                                  </p:stCondLst>
                                  <p:iterate type="el" backwards="0">
                                    <p:tmAbs val="0"/>
                                  </p:iterate>
                                  <p:childTnLst>
                                    <p:set>
                                      <p:cBhvr>
                                        <p:cTn id="6" fill="hold"/>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8" presetID="2" grpId="2" fill="hold">
                                  <p:stCondLst>
                                    <p:cond delay="0"/>
                                  </p:stCondLst>
                                  <p:iterate type="el" backwards="0">
                                    <p:tmAbs val="0"/>
                                  </p:iterate>
                                  <p:childTnLst>
                                    <p:set>
                                      <p:cBhvr>
                                        <p:cTn id="10" fill="hold"/>
                                        <p:tgtEl>
                                          <p:spTgt spid="322"/>
                                        </p:tgtEl>
                                        <p:attrNameLst>
                                          <p:attrName>style.visibility</p:attrName>
                                        </p:attrNameLst>
                                      </p:cBhvr>
                                      <p:to>
                                        <p:strVal val="visible"/>
                                      </p:to>
                                    </p:set>
                                    <p:anim calcmode="lin" valueType="num">
                                      <p:cBhvr>
                                        <p:cTn id="11" dur="1000" fill="hold"/>
                                        <p:tgtEl>
                                          <p:spTgt spid="322"/>
                                        </p:tgtEl>
                                        <p:attrNameLst>
                                          <p:attrName>ppt_x</p:attrName>
                                        </p:attrNameLst>
                                      </p:cBhvr>
                                      <p:tavLst>
                                        <p:tav tm="0">
                                          <p:val>
                                            <p:strVal val="0-#ppt_w/2"/>
                                          </p:val>
                                        </p:tav>
                                        <p:tav tm="100000">
                                          <p:val>
                                            <p:strVal val="#ppt_x"/>
                                          </p:val>
                                        </p:tav>
                                      </p:tavLst>
                                    </p:anim>
                                    <p:anim calcmode="lin" valueType="num">
                                      <p:cBhvr>
                                        <p:cTn id="12" dur="10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 grpId="3" fill="hold">
                                  <p:stCondLst>
                                    <p:cond delay="0"/>
                                  </p:stCondLst>
                                  <p:iterate type="el" backwards="0">
                                    <p:tmAbs val="0"/>
                                  </p:iterate>
                                  <p:childTnLst>
                                    <p:set>
                                      <p:cBhvr>
                                        <p:cTn id="16" fill="hold"/>
                                        <p:tgtEl>
                                          <p:spTgt spid="315"/>
                                        </p:tgtEl>
                                        <p:attrNameLst>
                                          <p:attrName>style.visibility</p:attrName>
                                        </p:attrNameLst>
                                      </p:cBhvr>
                                      <p:to>
                                        <p:strVal val="visible"/>
                                      </p:to>
                                    </p:set>
                                    <p:anim calcmode="lin" valueType="num">
                                      <p:cBhvr>
                                        <p:cTn id="17" dur="500" fill="hold"/>
                                        <p:tgtEl>
                                          <p:spTgt spid="315"/>
                                        </p:tgtEl>
                                        <p:attrNameLst>
                                          <p:attrName>ppt_x</p:attrName>
                                        </p:attrNameLst>
                                      </p:cBhvr>
                                      <p:tavLst>
                                        <p:tav tm="0">
                                          <p:val>
                                            <p:strVal val="0-#ppt_w/2"/>
                                          </p:val>
                                        </p:tav>
                                        <p:tav tm="100000">
                                          <p:val>
                                            <p:strVal val="#ppt_x"/>
                                          </p:val>
                                        </p:tav>
                                      </p:tavLst>
                                    </p:anim>
                                    <p:anim calcmode="lin" valueType="num">
                                      <p:cBhvr>
                                        <p:cTn id="18" dur="500" fill="hold"/>
                                        <p:tgtEl>
                                          <p:spTgt spid="3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0" grpId="4" fill="hold">
                                  <p:stCondLst>
                                    <p:cond delay="0"/>
                                  </p:stCondLst>
                                  <p:iterate type="el" backwards="0">
                                    <p:tmAbs val="0"/>
                                  </p:iterate>
                                  <p:childTnLst>
                                    <p:set>
                                      <p:cBhvr>
                                        <p:cTn id="22" fill="hold"/>
                                        <p:tgtEl>
                                          <p:spTgt spid="312"/>
                                        </p:tgtEl>
                                        <p:attrNameLst>
                                          <p:attrName>style.visibility</p:attrName>
                                        </p:attrNameLst>
                                      </p:cBhvr>
                                      <p:to>
                                        <p:strVal val="visible"/>
                                      </p:to>
                                    </p:set>
                                    <p:animEffect filter="fade" transition="in">
                                      <p:cBhvr>
                                        <p:cTn id="23" dur="500"/>
                                        <p:tgtEl>
                                          <p:spTgt spid="312"/>
                                        </p:tgtEl>
                                      </p:cBhvr>
                                    </p:animEffect>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0" presetID="1" grpId="5" fill="hold">
                                  <p:stCondLst>
                                    <p:cond delay="0"/>
                                  </p:stCondLst>
                                  <p:iterate type="el" backwards="0">
                                    <p:tmAbs val="0"/>
                                  </p:iterate>
                                  <p:childTnLst>
                                    <p:set>
                                      <p:cBhvr>
                                        <p:cTn id="27" fill="hold"/>
                                        <p:tgtEl>
                                          <p:spTgt spid="3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32" presetID="23" grpId="6" fill="hold">
                                  <p:stCondLst>
                                    <p:cond delay="0"/>
                                  </p:stCondLst>
                                  <p:iterate type="el" backwards="0">
                                    <p:tmAbs val="0"/>
                                  </p:iterate>
                                  <p:childTnLst>
                                    <p:set>
                                      <p:cBhvr>
                                        <p:cTn id="31" fill="hold"/>
                                        <p:tgtEl>
                                          <p:spTgt spid="313"/>
                                        </p:tgtEl>
                                        <p:attrNameLst>
                                          <p:attrName>style.visibility</p:attrName>
                                        </p:attrNameLst>
                                      </p:cBhvr>
                                      <p:to>
                                        <p:strVal val="visible"/>
                                      </p:to>
                                    </p:set>
                                    <p:anim calcmode="lin" valueType="num">
                                      <p:cBhvr>
                                        <p:cTn id="32" dur="500" fill="hold"/>
                                        <p:tgtEl>
                                          <p:spTgt spid="313"/>
                                        </p:tgtEl>
                                        <p:attrNameLst>
                                          <p:attrName>ppt_w</p:attrName>
                                        </p:attrNameLst>
                                      </p:cBhvr>
                                      <p:tavLst>
                                        <p:tav tm="0">
                                          <p:val>
                                            <p:fltVal val="0"/>
                                          </p:val>
                                        </p:tav>
                                        <p:tav tm="100000">
                                          <p:val>
                                            <p:strVal val="#ppt_w"/>
                                          </p:val>
                                        </p:tav>
                                      </p:tavLst>
                                    </p:anim>
                                    <p:anim calcmode="lin" valueType="num">
                                      <p:cBhvr>
                                        <p:cTn id="33" dur="500" fill="hold"/>
                                        <p:tgtEl>
                                          <p:spTgt spid="313"/>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nodeType="clickEffect" presetClass="entr" presetSubtype="4" presetID="22" grpId="7" fill="hold">
                                  <p:stCondLst>
                                    <p:cond delay="0"/>
                                  </p:stCondLst>
                                  <p:iterate type="el" backwards="0">
                                    <p:tmAbs val="0"/>
                                  </p:iterate>
                                  <p:childTnLst>
                                    <p:set>
                                      <p:cBhvr>
                                        <p:cTn id="37" fill="hold"/>
                                        <p:tgtEl>
                                          <p:spTgt spid="314"/>
                                        </p:tgtEl>
                                        <p:attrNameLst>
                                          <p:attrName>style.visibility</p:attrName>
                                        </p:attrNameLst>
                                      </p:cBhvr>
                                      <p:to>
                                        <p:strVal val="visible"/>
                                      </p:to>
                                    </p:set>
                                    <p:animEffect filter="wipe(down)" transition="in">
                                      <p:cBhvr>
                                        <p:cTn id="38" dur="5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4" grpId="1"/>
      <p:bldP build="whole" bldLvl="1" animBg="1" rev="0" advAuto="0" spid="319" grpId="5"/>
      <p:bldP build="whole" bldLvl="1" animBg="1" rev="0" advAuto="0" spid="313" grpId="6"/>
      <p:bldP build="whole" bldLvl="1" animBg="1" rev="0" advAuto="0" spid="322" grpId="2"/>
      <p:bldP build="whole" bldLvl="1" animBg="1" rev="0" advAuto="0" spid="315" grpId="3"/>
      <p:bldP build="whole" bldLvl="1" animBg="1" rev="0" advAuto="0" spid="312" grpId="4"/>
      <p:bldP build="whole" bldLvl="1" animBg="1" rev="0" advAuto="0" spid="314" grpId="7"/>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p:nvPr>
        </p:nvSpPr>
        <p:spPr>
          <a:xfrm>
            <a:off x="1066800" y="304800"/>
            <a:ext cx="7543800" cy="1431925"/>
          </a:xfrm>
          <a:prstGeom prst="rect">
            <a:avLst/>
          </a:prstGeom>
        </p:spPr>
        <p:txBody>
          <a:bodyPr lIns="0" tIns="0" rIns="0" bIns="0"/>
          <a:lstStyle/>
          <a:p>
            <a:pPr lvl="0"/>
          </a:p>
        </p:txBody>
      </p:sp>
      <p:sp>
        <p:nvSpPr>
          <p:cNvPr id="334" name="Shape 334"/>
          <p:cNvSpPr/>
          <p:nvPr>
            <p:ph type="body" idx="1"/>
          </p:nvPr>
        </p:nvSpPr>
        <p:spPr>
          <a:xfrm>
            <a:off x="1066800" y="1981200"/>
            <a:ext cx="7543800" cy="4114800"/>
          </a:xfrm>
          <a:prstGeom prst="rect">
            <a:avLst/>
          </a:prstGeom>
        </p:spPr>
        <p:txBody>
          <a:bodyPr lIns="0" tIns="0" rIns="0" bIns="0"/>
          <a:lstStyle/>
          <a:p>
            <a:pPr lvl="0"/>
          </a:p>
        </p:txBody>
      </p:sp>
      <p:pic>
        <p:nvPicPr>
          <p:cNvPr id="335" name="image45.jpeg"/>
          <p:cNvPicPr/>
          <p:nvPr/>
        </p:nvPicPr>
        <p:blipFill>
          <a:blip r:embed="rId2">
            <a:extLst/>
          </a:blip>
          <a:stretch>
            <a:fillRect/>
          </a:stretch>
        </p:blipFill>
        <p:spPr>
          <a:xfrm>
            <a:off x="0" y="0"/>
            <a:ext cx="9144000" cy="6858000"/>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nvSpPr>
        <p:spPr>
          <a:xfrm>
            <a:off x="4546710" y="753855"/>
            <a:ext cx="4597290" cy="586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800"/>
              </a:spcBef>
              <a:defRPr sz="3200">
                <a:solidFill>
                  <a:srgbClr val="FFFFFF"/>
                </a:solidFill>
                <a:effectLst>
                  <a:outerShdw sx="100000" sy="100000" kx="0" ky="0" algn="b" rotWithShape="0" blurRad="12700" dist="25400" dir="2700000">
                    <a:srgbClr val="000000"/>
                  </a:outerShdw>
                </a:effectLst>
                <a:latin typeface="Tahoma"/>
                <a:ea typeface="Tahoma"/>
                <a:cs typeface="Tahoma"/>
                <a:sym typeface="Tahoma"/>
              </a:defRPr>
            </a:lvl1pPr>
          </a:lstStyle>
          <a:p>
            <a:pPr lvl="0">
              <a:defRPr b="0" sz="1800">
                <a:solidFill>
                  <a:srgbClr val="000000"/>
                </a:solidFill>
                <a:effectLst/>
              </a:defRPr>
            </a:pPr>
            <a:r>
              <a:rPr b="1" sz="3200">
                <a:solidFill>
                  <a:srgbClr val="FFFFFF"/>
                </a:solidFill>
                <a:effectLst>
                  <a:outerShdw sx="100000" sy="100000" kx="0" ky="0" algn="b" rotWithShape="0" blurRad="12700" dist="25400" dir="2700000">
                    <a:srgbClr val="000000"/>
                  </a:outerShdw>
                </a:effectLst>
              </a:rPr>
              <a:t>Mater en esta Misión,</a:t>
            </a:r>
          </a:p>
        </p:txBody>
      </p:sp>
      <p:sp>
        <p:nvSpPr>
          <p:cNvPr id="338" name="Shape 338"/>
          <p:cNvSpPr/>
          <p:nvPr/>
        </p:nvSpPr>
        <p:spPr>
          <a:xfrm>
            <a:off x="378765" y="5860986"/>
            <a:ext cx="4167946"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FFFFFF"/>
                </a:solidFill>
                <a:effectLst>
                  <a:outerShdw sx="100000" sy="100000" kx="0" ky="0" algn="b" rotWithShape="0" blurRad="12700" dist="25400" dir="2700000">
                    <a:srgbClr val="000000"/>
                  </a:outerShdw>
                </a:effectLst>
                <a:latin typeface="Tahoma"/>
                <a:ea typeface="Tahoma"/>
                <a:cs typeface="Tahoma"/>
                <a:sym typeface="Tahoma"/>
              </a:defRPr>
            </a:lvl1pPr>
          </a:lstStyle>
          <a:p>
            <a:pPr lvl="0">
              <a:defRPr b="0" sz="1800">
                <a:solidFill>
                  <a:srgbClr val="000000"/>
                </a:solidFill>
                <a:effectLst/>
              </a:defRPr>
            </a:pPr>
            <a:r>
              <a:rPr b="1" sz="2800">
                <a:solidFill>
                  <a:srgbClr val="FFFFFF"/>
                </a:solidFill>
                <a:effectLst>
                  <a:outerShdw sx="100000" sy="100000" kx="0" ky="0" algn="b" rotWithShape="0" blurRad="12700" dist="25400" dir="2700000">
                    <a:srgbClr val="000000"/>
                  </a:outerShdw>
                </a:effectLst>
              </a:rPr>
              <a:t> cuenta conmigo!</a:t>
            </a:r>
          </a:p>
        </p:txBody>
      </p:sp>
      <p:pic>
        <p:nvPicPr>
          <p:cNvPr id="339" name="image46.jpeg"/>
          <p:cNvPicPr/>
          <p:nvPr/>
        </p:nvPicPr>
        <p:blipFill>
          <a:blip r:embed="rId2">
            <a:extLst/>
          </a:blip>
          <a:stretch>
            <a:fillRect/>
          </a:stretch>
        </p:blipFill>
        <p:spPr>
          <a:xfrm>
            <a:off x="4748188" y="1370639"/>
            <a:ext cx="4194334" cy="5700976"/>
          </a:xfrm>
          <a:prstGeom prst="rect">
            <a:avLst/>
          </a:prstGeom>
          <a:ln w="12700">
            <a:miter lim="400000"/>
          </a:ln>
        </p:spPr>
      </p:pic>
      <p:pic>
        <p:nvPicPr>
          <p:cNvPr id="340" name="image47.jpg"/>
          <p:cNvPicPr/>
          <p:nvPr/>
        </p:nvPicPr>
        <p:blipFill>
          <a:blip r:embed="rId3">
            <a:extLst/>
          </a:blip>
          <a:srcRect l="0" t="0" r="21685" b="14141"/>
          <a:stretch>
            <a:fillRect/>
          </a:stretch>
        </p:blipFill>
        <p:spPr>
          <a:xfrm>
            <a:off x="453934" y="963297"/>
            <a:ext cx="3420643" cy="4053498"/>
          </a:xfrm>
          <a:prstGeom prst="rect">
            <a:avLst/>
          </a:prstGeom>
          <a:ln w="12700">
            <a:miter lim="400000"/>
          </a:ln>
        </p:spPr>
      </p:pic>
      <p:sp>
        <p:nvSpPr>
          <p:cNvPr id="341" name="Shape 341"/>
          <p:cNvSpPr/>
          <p:nvPr/>
        </p:nvSpPr>
        <p:spPr>
          <a:xfrm>
            <a:off x="4293030" y="137069"/>
            <a:ext cx="5005952" cy="586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a:latin typeface="Tahoma"/>
                <a:ea typeface="Tahoma"/>
                <a:cs typeface="Tahoma"/>
                <a:sym typeface="Tahoma"/>
              </a:defRPr>
            </a:lvl1pPr>
          </a:lstStyle>
          <a:p>
            <a:pPr lvl="0">
              <a:defRPr b="0" sz="1800">
                <a:solidFill>
                  <a:srgbClr val="000000"/>
                </a:solidFill>
              </a:defRPr>
            </a:pPr>
            <a:r>
              <a:rPr b="1" sz="3200">
                <a:solidFill>
                  <a:srgbClr val="FFFF00"/>
                </a:solidFill>
              </a:rPr>
              <a:t>Mater, on this mission </a:t>
            </a:r>
          </a:p>
        </p:txBody>
      </p:sp>
      <p:sp>
        <p:nvSpPr>
          <p:cNvPr id="342" name="Shape 342"/>
          <p:cNvSpPr/>
          <p:nvPr/>
        </p:nvSpPr>
        <p:spPr>
          <a:xfrm>
            <a:off x="-1580568" y="5162189"/>
            <a:ext cx="3841761" cy="523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atin typeface="Tahoma"/>
                <a:ea typeface="Tahoma"/>
                <a:cs typeface="Tahoma"/>
                <a:sym typeface="Tahoma"/>
              </a:defRPr>
            </a:lvl1pPr>
          </a:lstStyle>
          <a:p>
            <a:pPr lvl="0">
              <a:defRPr b="0" sz="1800">
                <a:solidFill>
                  <a:srgbClr val="000000"/>
                </a:solidFill>
              </a:defRPr>
            </a:pPr>
            <a:r>
              <a:rPr b="1" sz="2800">
                <a:solidFill>
                  <a:srgbClr val="FFFF00"/>
                </a:solidFill>
              </a:rPr>
              <a:t>You can count on me</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39"/>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341"/>
                                        </p:tgtEl>
                                        <p:attrNameLst>
                                          <p:attrName>style.visibility</p:attrName>
                                        </p:attrNameLst>
                                      </p:cBhvr>
                                      <p:to>
                                        <p:strVal val="visible"/>
                                      </p:to>
                                    </p:set>
                                  </p:childTnLst>
                                </p:cTn>
                              </p:par>
                            </p:childTnLst>
                          </p:cTn>
                        </p:par>
                        <p:par>
                          <p:cTn id="10" fill="hold">
                            <p:stCondLst>
                              <p:cond delay="0"/>
                            </p:stCondLst>
                            <p:childTnLst>
                              <p:par>
                                <p:cTn id="11" nodeType="afterEffect" presetClass="entr" presetSubtype="0" presetID="1" grpId="3" fill="hold">
                                  <p:stCondLst>
                                    <p:cond delay="0"/>
                                  </p:stCondLst>
                                  <p:iterate type="el" backwards="0">
                                    <p:tmAbs val="0"/>
                                  </p:iterate>
                                  <p:childTnLst>
                                    <p:set>
                                      <p:cBhvr>
                                        <p:cTn id="12" fill="hold"/>
                                        <p:tgtEl>
                                          <p:spTgt spid="3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4" presetID="2" grpId="4" fill="hold">
                                  <p:stCondLst>
                                    <p:cond delay="0"/>
                                  </p:stCondLst>
                                  <p:iterate type="el" backwards="0">
                                    <p:tmAbs val="0"/>
                                  </p:iterate>
                                  <p:childTnLst>
                                    <p:set>
                                      <p:cBhvr>
                                        <p:cTn id="16" fill="hold"/>
                                        <p:tgtEl>
                                          <p:spTgt spid="342"/>
                                        </p:tgtEl>
                                        <p:attrNameLst>
                                          <p:attrName>style.visibility</p:attrName>
                                        </p:attrNameLst>
                                      </p:cBhvr>
                                      <p:to>
                                        <p:strVal val="visible"/>
                                      </p:to>
                                    </p:set>
                                    <p:anim calcmode="lin" valueType="num">
                                      <p:cBhvr>
                                        <p:cTn id="17" dur="500" fill="hold"/>
                                        <p:tgtEl>
                                          <p:spTgt spid="342"/>
                                        </p:tgtEl>
                                        <p:attrNameLst>
                                          <p:attrName>ppt_x</p:attrName>
                                        </p:attrNameLst>
                                      </p:cBhvr>
                                      <p:tavLst>
                                        <p:tav tm="0">
                                          <p:val>
                                            <p:strVal val="#ppt_x"/>
                                          </p:val>
                                        </p:tav>
                                        <p:tav tm="100000">
                                          <p:val>
                                            <p:strVal val="#ppt_x"/>
                                          </p:val>
                                        </p:tav>
                                      </p:tavLst>
                                    </p:anim>
                                    <p:anim calcmode="lin" valueType="num">
                                      <p:cBhvr>
                                        <p:cTn id="18" dur="500" fill="hold"/>
                                        <p:tgtEl>
                                          <p:spTgt spid="34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nodeType="afterEffect" presetClass="entr" presetSubtype="4" presetID="2" grpId="5" fill="hold">
                                  <p:stCondLst>
                                    <p:cond delay="0"/>
                                  </p:stCondLst>
                                  <p:iterate type="el" backwards="0">
                                    <p:tmAbs val="0"/>
                                  </p:iterate>
                                  <p:childTnLst>
                                    <p:set>
                                      <p:cBhvr>
                                        <p:cTn id="21" fill="hold"/>
                                        <p:tgtEl>
                                          <p:spTgt spid="338"/>
                                        </p:tgtEl>
                                        <p:attrNameLst>
                                          <p:attrName>style.visibility</p:attrName>
                                        </p:attrNameLst>
                                      </p:cBhvr>
                                      <p:to>
                                        <p:strVal val="visible"/>
                                      </p:to>
                                    </p:set>
                                    <p:anim calcmode="lin" valueType="num">
                                      <p:cBhvr>
                                        <p:cTn id="22" dur="500" fill="hold"/>
                                        <p:tgtEl>
                                          <p:spTgt spid="338"/>
                                        </p:tgtEl>
                                        <p:attrNameLst>
                                          <p:attrName>ppt_x</p:attrName>
                                        </p:attrNameLst>
                                      </p:cBhvr>
                                      <p:tavLst>
                                        <p:tav tm="0">
                                          <p:val>
                                            <p:strVal val="#ppt_x"/>
                                          </p:val>
                                        </p:tav>
                                        <p:tav tm="100000">
                                          <p:val>
                                            <p:strVal val="#ppt_x"/>
                                          </p:val>
                                        </p:tav>
                                      </p:tavLst>
                                    </p:anim>
                                    <p:anim calcmode="lin" valueType="num">
                                      <p:cBhvr>
                                        <p:cTn id="23" dur="500" fill="hold"/>
                                        <p:tgtEl>
                                          <p:spTgt spid="33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12" presetID="2" grpId="6" fill="hold">
                                  <p:stCondLst>
                                    <p:cond delay="0"/>
                                  </p:stCondLst>
                                  <p:iterate type="el" backwards="0">
                                    <p:tmAbs val="0"/>
                                  </p:iterate>
                                  <p:childTnLst>
                                    <p:set>
                                      <p:cBhvr>
                                        <p:cTn id="27" fill="hold"/>
                                        <p:tgtEl>
                                          <p:spTgt spid="340"/>
                                        </p:tgtEl>
                                        <p:attrNameLst>
                                          <p:attrName>style.visibility</p:attrName>
                                        </p:attrNameLst>
                                      </p:cBhvr>
                                      <p:to>
                                        <p:strVal val="visible"/>
                                      </p:to>
                                    </p:set>
                                    <p:anim calcmode="lin" valueType="num">
                                      <p:cBhvr>
                                        <p:cTn id="28" dur="500" fill="hold"/>
                                        <p:tgtEl>
                                          <p:spTgt spid="340"/>
                                        </p:tgtEl>
                                        <p:attrNameLst>
                                          <p:attrName>ppt_x</p:attrName>
                                        </p:attrNameLst>
                                      </p:cBhvr>
                                      <p:tavLst>
                                        <p:tav tm="0">
                                          <p:val>
                                            <p:strVal val="0-#ppt_w/2"/>
                                          </p:val>
                                        </p:tav>
                                        <p:tav tm="100000">
                                          <p:val>
                                            <p:strVal val="#ppt_x"/>
                                          </p:val>
                                        </p:tav>
                                      </p:tavLst>
                                    </p:anim>
                                    <p:anim calcmode="lin" valueType="num">
                                      <p:cBhvr>
                                        <p:cTn id="29" dur="500" fill="hold"/>
                                        <p:tgtEl>
                                          <p:spTgt spid="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8" grpId="5"/>
      <p:bldP build="whole" bldLvl="1" animBg="1" rev="0" advAuto="0" spid="341" grpId="2"/>
      <p:bldP build="whole" bldLvl="1" animBg="1" rev="0" advAuto="0" spid="340" grpId="6"/>
      <p:bldP build="whole" bldLvl="1" animBg="1" rev="0" advAuto="0" spid="342" grpId="4"/>
      <p:bldP build="whole" bldLvl="1" animBg="1" rev="0" advAuto="0" spid="337" grpId="3"/>
      <p:bldP build="whole" bldLvl="1" animBg="1" rev="0" advAuto="0" spid="339"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title"/>
          </p:nvPr>
        </p:nvSpPr>
        <p:spPr>
          <a:xfrm>
            <a:off x="5408907" y="3468751"/>
            <a:ext cx="3595608" cy="3081288"/>
          </a:xfrm>
          <a:prstGeom prst="rect">
            <a:avLst/>
          </a:prstGeom>
        </p:spPr>
        <p:txBody>
          <a:bodyPr lIns="0" tIns="0" rIns="0" bIns="0"/>
          <a:lstStyle/>
          <a:p>
            <a:pPr lvl="0" algn="ctr">
              <a:defRPr sz="1800">
                <a:solidFill>
                  <a:srgbClr val="000000"/>
                </a:solidFill>
              </a:defRPr>
            </a:pPr>
            <a:r>
              <a:rPr b="1" sz="2800">
                <a:solidFill>
                  <a:srgbClr val="FFFF00"/>
                </a:solidFill>
                <a:effectLst>
                  <a:outerShdw sx="100000" sy="100000" kx="0" ky="0" algn="b" rotWithShape="0" blurRad="12700" dist="25400" dir="2700000">
                    <a:srgbClr val="000000"/>
                  </a:outerShdw>
                </a:effectLst>
                <a:latin typeface="Tahoma"/>
                <a:ea typeface="Tahoma"/>
                <a:cs typeface="Tahoma"/>
                <a:sym typeface="Tahoma"/>
              </a:rPr>
              <a:t>With Mary,</a:t>
            </a:r>
            <a:br>
              <a:rPr b="1" sz="2800">
                <a:solidFill>
                  <a:srgbClr val="FFFF00"/>
                </a:solidFill>
                <a:effectLst>
                  <a:outerShdw sx="100000" sy="100000" kx="0" ky="0" algn="b" rotWithShape="0" blurRad="12700" dist="25400" dir="2700000">
                    <a:srgbClr val="000000"/>
                  </a:outerShdw>
                </a:effectLst>
                <a:latin typeface="Tahoma"/>
                <a:ea typeface="Tahoma"/>
                <a:cs typeface="Tahoma"/>
                <a:sym typeface="Tahoma"/>
              </a:rPr>
            </a:br>
            <a:r>
              <a:rPr b="1" sz="2800">
                <a:solidFill>
                  <a:srgbClr val="FFFF00"/>
                </a:solidFill>
                <a:effectLst>
                  <a:outerShdw sx="100000" sy="100000" kx="0" ky="0" algn="b" rotWithShape="0" blurRad="12700" dist="25400" dir="2700000">
                    <a:srgbClr val="000000"/>
                  </a:outerShdw>
                </a:effectLst>
                <a:latin typeface="Tahoma"/>
                <a:ea typeface="Tahoma"/>
                <a:cs typeface="Tahoma"/>
                <a:sym typeface="Tahoma"/>
              </a:rPr>
              <a:t>we are today Disciples </a:t>
            </a:r>
            <a:br>
              <a:rPr b="1" sz="2800">
                <a:solidFill>
                  <a:srgbClr val="FFFF00"/>
                </a:solidFill>
                <a:effectLst>
                  <a:outerShdw sx="100000" sy="100000" kx="0" ky="0" algn="b" rotWithShape="0" blurRad="12700" dist="25400" dir="2700000">
                    <a:srgbClr val="000000"/>
                  </a:outerShdw>
                </a:effectLst>
                <a:latin typeface="Tahoma"/>
                <a:ea typeface="Tahoma"/>
                <a:cs typeface="Tahoma"/>
                <a:sym typeface="Tahoma"/>
              </a:rPr>
            </a:br>
            <a:r>
              <a:rPr b="1" sz="2800">
                <a:solidFill>
                  <a:srgbClr val="FFFF00"/>
                </a:solidFill>
                <a:effectLst>
                  <a:outerShdw sx="100000" sy="100000" kx="0" ky="0" algn="b" rotWithShape="0" blurRad="12700" dist="25400" dir="2700000">
                    <a:srgbClr val="000000"/>
                  </a:outerShdw>
                </a:effectLst>
                <a:latin typeface="Tahoma"/>
                <a:ea typeface="Tahoma"/>
                <a:cs typeface="Tahoma"/>
                <a:sym typeface="Tahoma"/>
              </a:rPr>
              <a:t>and</a:t>
            </a:r>
            <a:br>
              <a:rPr b="1" sz="2800">
                <a:solidFill>
                  <a:srgbClr val="FFFF00"/>
                </a:solidFill>
                <a:effectLst>
                  <a:outerShdw sx="100000" sy="100000" kx="0" ky="0" algn="b" rotWithShape="0" blurRad="12700" dist="25400" dir="2700000">
                    <a:srgbClr val="000000"/>
                  </a:outerShdw>
                </a:effectLst>
                <a:latin typeface="Tahoma"/>
                <a:ea typeface="Tahoma"/>
                <a:cs typeface="Tahoma"/>
                <a:sym typeface="Tahoma"/>
              </a:rPr>
            </a:br>
            <a:r>
              <a:rPr b="1" sz="2800">
                <a:solidFill>
                  <a:srgbClr val="FFFF00"/>
                </a:solidFill>
                <a:effectLst>
                  <a:outerShdw sx="100000" sy="100000" kx="0" ky="0" algn="b" rotWithShape="0" blurRad="12700" dist="25400" dir="2700000">
                    <a:srgbClr val="000000"/>
                  </a:outerShdw>
                </a:effectLst>
                <a:latin typeface="Tahoma"/>
                <a:ea typeface="Tahoma"/>
                <a:cs typeface="Tahoma"/>
                <a:sym typeface="Tahoma"/>
              </a:rPr>
              <a:t>Missionaries </a:t>
            </a:r>
            <a:br>
              <a:rPr b="1" sz="2800">
                <a:solidFill>
                  <a:srgbClr val="FFFF00"/>
                </a:solidFill>
                <a:effectLst>
                  <a:outerShdw sx="100000" sy="100000" kx="0" ky="0" algn="b" rotWithShape="0" blurRad="12700" dist="25400" dir="2700000">
                    <a:srgbClr val="000000"/>
                  </a:outerShdw>
                </a:effectLst>
                <a:latin typeface="Tahoma"/>
                <a:ea typeface="Tahoma"/>
                <a:cs typeface="Tahoma"/>
                <a:sym typeface="Tahoma"/>
              </a:rPr>
            </a:br>
            <a:r>
              <a:rPr b="1" sz="2800">
                <a:solidFill>
                  <a:srgbClr val="FFFF00"/>
                </a:solidFill>
                <a:effectLst>
                  <a:outerShdw sx="100000" sy="100000" kx="0" ky="0" algn="b" rotWithShape="0" blurRad="12700" dist="25400" dir="2700000">
                    <a:srgbClr val="000000"/>
                  </a:outerShdw>
                </a:effectLst>
                <a:latin typeface="Tahoma"/>
                <a:ea typeface="Tahoma"/>
                <a:cs typeface="Tahoma"/>
                <a:sym typeface="Tahoma"/>
              </a:rPr>
              <a:t>of</a:t>
            </a:r>
            <a:br>
              <a:rPr b="1" sz="2800">
                <a:solidFill>
                  <a:srgbClr val="FFFF00"/>
                </a:solidFill>
                <a:effectLst>
                  <a:outerShdw sx="100000" sy="100000" kx="0" ky="0" algn="b" rotWithShape="0" blurRad="12700" dist="25400" dir="2700000">
                    <a:srgbClr val="000000"/>
                  </a:outerShdw>
                </a:effectLst>
                <a:latin typeface="Tahoma"/>
                <a:ea typeface="Tahoma"/>
                <a:cs typeface="Tahoma"/>
                <a:sym typeface="Tahoma"/>
              </a:rPr>
            </a:br>
            <a:r>
              <a:rPr b="1" sz="2800">
                <a:solidFill>
                  <a:srgbClr val="FF0000"/>
                </a:solidFill>
                <a:effectLst>
                  <a:outerShdw sx="100000" sy="100000" kx="0" ky="0" algn="b" rotWithShape="0" blurRad="12700" dist="25400" dir="2700000">
                    <a:srgbClr val="000000"/>
                  </a:outerShdw>
                </a:effectLst>
                <a:latin typeface="Tahoma"/>
                <a:ea typeface="Tahoma"/>
                <a:cs typeface="Tahoma"/>
                <a:sym typeface="Tahoma"/>
              </a:rPr>
              <a:t>Jesus Christ</a:t>
            </a:r>
          </a:p>
        </p:txBody>
      </p:sp>
      <p:pic>
        <p:nvPicPr>
          <p:cNvPr id="345" name="image48.jpg"/>
          <p:cNvPicPr/>
          <p:nvPr/>
        </p:nvPicPr>
        <p:blipFill>
          <a:blip r:embed="rId2">
            <a:extLst/>
          </a:blip>
          <a:stretch>
            <a:fillRect/>
          </a:stretch>
        </p:blipFill>
        <p:spPr>
          <a:xfrm>
            <a:off x="237639" y="170480"/>
            <a:ext cx="4892300" cy="6379560"/>
          </a:xfrm>
          <a:prstGeom prst="rect">
            <a:avLst/>
          </a:prstGeom>
          <a:ln w="88900" cap="sq">
            <a:solidFill>
              <a:srgbClr val="8A5D02"/>
            </a:solidFill>
            <a:miter/>
          </a:ln>
          <a:effectLst>
            <a:outerShdw sx="100000" sy="100000" kx="0" ky="0" algn="b" rotWithShape="0" blurRad="50800" dist="38100" dir="5400000">
              <a:srgbClr val="000000">
                <a:alpha val="40000"/>
              </a:srgbClr>
            </a:outerShdw>
          </a:effectLst>
        </p:spPr>
      </p:pic>
      <p:sp>
        <p:nvSpPr>
          <p:cNvPr id="346" name="Shape 346"/>
          <p:cNvSpPr/>
          <p:nvPr/>
        </p:nvSpPr>
        <p:spPr>
          <a:xfrm>
            <a:off x="5300417" y="315303"/>
            <a:ext cx="3704099" cy="27635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685800">
              <a:lnSpc>
                <a:spcPct val="90000"/>
              </a:lnSpc>
              <a:defRPr b="0" sz="1800">
                <a:solidFill>
                  <a:srgbClr val="000000"/>
                </a:solidFill>
              </a:defRPr>
            </a:pPr>
            <a:r>
              <a:rPr b="1" sz="2800">
                <a:solidFill>
                  <a:srgbClr val="FFFFFF"/>
                </a:solidFill>
                <a:effectLst>
                  <a:outerShdw sx="100000" sy="100000" kx="0" ky="0" algn="b" rotWithShape="0" blurRad="12700" dist="25400" dir="2700000">
                    <a:srgbClr val="000000"/>
                  </a:outerShdw>
                </a:effectLst>
                <a:latin typeface="Tahoma"/>
                <a:ea typeface="Tahoma"/>
                <a:cs typeface="Tahoma"/>
                <a:sym typeface="Tahoma"/>
              </a:rPr>
              <a:t>Con María, </a:t>
            </a:r>
            <a:endParaRPr b="1" sz="2800">
              <a:solidFill>
                <a:srgbClr val="FFFFFF"/>
              </a:solidFill>
              <a:effectLst>
                <a:outerShdw sx="100000" sy="100000" kx="0" ky="0" algn="b" rotWithShape="0" blurRad="12700" dist="25400" dir="2700000">
                  <a:srgbClr val="000000"/>
                </a:outerShdw>
              </a:effectLst>
              <a:latin typeface="Tahoma"/>
              <a:ea typeface="Tahoma"/>
              <a:cs typeface="Tahoma"/>
              <a:sym typeface="Tahoma"/>
            </a:endParaRPr>
          </a:p>
          <a:p>
            <a:pPr lvl="0" defTabSz="685800">
              <a:lnSpc>
                <a:spcPct val="90000"/>
              </a:lnSpc>
              <a:defRPr b="0" sz="1800">
                <a:solidFill>
                  <a:srgbClr val="000000"/>
                </a:solidFill>
              </a:defRPr>
            </a:pPr>
            <a:r>
              <a:rPr b="1" sz="2800">
                <a:solidFill>
                  <a:srgbClr val="FFFFFF"/>
                </a:solidFill>
                <a:effectLst>
                  <a:outerShdw sx="100000" sy="100000" kx="0" ky="0" algn="b" rotWithShape="0" blurRad="12700" dist="25400" dir="2700000">
                    <a:srgbClr val="000000"/>
                  </a:outerShdw>
                </a:effectLst>
                <a:latin typeface="Tahoma"/>
                <a:ea typeface="Tahoma"/>
                <a:cs typeface="Tahoma"/>
                <a:sym typeface="Tahoma"/>
              </a:rPr>
              <a:t>somos hoy </a:t>
            </a:r>
            <a:endParaRPr b="1" sz="2800">
              <a:solidFill>
                <a:srgbClr val="FFFFFF"/>
              </a:solidFill>
              <a:effectLst>
                <a:outerShdw sx="100000" sy="100000" kx="0" ky="0" algn="b" rotWithShape="0" blurRad="12700" dist="25400" dir="2700000">
                  <a:srgbClr val="000000"/>
                </a:outerShdw>
              </a:effectLst>
              <a:latin typeface="Tahoma"/>
              <a:ea typeface="Tahoma"/>
              <a:cs typeface="Tahoma"/>
              <a:sym typeface="Tahoma"/>
            </a:endParaRPr>
          </a:p>
          <a:p>
            <a:pPr lvl="0" defTabSz="685800">
              <a:lnSpc>
                <a:spcPct val="90000"/>
              </a:lnSpc>
              <a:defRPr b="0" sz="1800">
                <a:solidFill>
                  <a:srgbClr val="000000"/>
                </a:solidFill>
              </a:defRPr>
            </a:pPr>
            <a:r>
              <a:rPr b="1" sz="2800">
                <a:solidFill>
                  <a:srgbClr val="FFFFFF"/>
                </a:solidFill>
                <a:effectLst>
                  <a:outerShdw sx="100000" sy="100000" kx="0" ky="0" algn="b" rotWithShape="0" blurRad="12700" dist="25400" dir="2700000">
                    <a:srgbClr val="000000"/>
                  </a:outerShdw>
                </a:effectLst>
                <a:latin typeface="Tahoma"/>
                <a:ea typeface="Tahoma"/>
                <a:cs typeface="Tahoma"/>
                <a:sym typeface="Tahoma"/>
              </a:rPr>
              <a:t>Discípulos </a:t>
            </a:r>
            <a:br>
              <a:rPr b="1" sz="2800">
                <a:solidFill>
                  <a:srgbClr val="FFFFFF"/>
                </a:solidFill>
                <a:effectLst>
                  <a:outerShdw sx="100000" sy="100000" kx="0" ky="0" algn="b" rotWithShape="0" blurRad="12700" dist="25400" dir="2700000">
                    <a:srgbClr val="000000"/>
                  </a:outerShdw>
                </a:effectLst>
                <a:latin typeface="Tahoma"/>
                <a:ea typeface="Tahoma"/>
                <a:cs typeface="Tahoma"/>
                <a:sym typeface="Tahoma"/>
              </a:rPr>
            </a:br>
            <a:r>
              <a:rPr b="1" sz="2800">
                <a:solidFill>
                  <a:srgbClr val="FFFFFF"/>
                </a:solidFill>
                <a:effectLst>
                  <a:outerShdw sx="100000" sy="100000" kx="0" ky="0" algn="b" rotWithShape="0" blurRad="12700" dist="25400" dir="2700000">
                    <a:srgbClr val="000000"/>
                  </a:outerShdw>
                </a:effectLst>
                <a:latin typeface="Tahoma"/>
                <a:ea typeface="Tahoma"/>
                <a:cs typeface="Tahoma"/>
                <a:sym typeface="Tahoma"/>
              </a:rPr>
              <a:t>y </a:t>
            </a:r>
            <a:br>
              <a:rPr b="1" sz="2800">
                <a:solidFill>
                  <a:srgbClr val="FFFFFF"/>
                </a:solidFill>
                <a:effectLst>
                  <a:outerShdw sx="100000" sy="100000" kx="0" ky="0" algn="b" rotWithShape="0" blurRad="12700" dist="25400" dir="2700000">
                    <a:srgbClr val="000000"/>
                  </a:outerShdw>
                </a:effectLst>
                <a:latin typeface="Tahoma"/>
                <a:ea typeface="Tahoma"/>
                <a:cs typeface="Tahoma"/>
                <a:sym typeface="Tahoma"/>
              </a:rPr>
            </a:br>
            <a:r>
              <a:rPr b="1" sz="2800">
                <a:solidFill>
                  <a:srgbClr val="FFFFFF"/>
                </a:solidFill>
                <a:effectLst>
                  <a:outerShdw sx="100000" sy="100000" kx="0" ky="0" algn="b" rotWithShape="0" blurRad="12700" dist="25400" dir="2700000">
                    <a:srgbClr val="000000"/>
                  </a:outerShdw>
                </a:effectLst>
                <a:latin typeface="Tahoma"/>
                <a:ea typeface="Tahoma"/>
                <a:cs typeface="Tahoma"/>
                <a:sym typeface="Tahoma"/>
              </a:rPr>
              <a:t>Misioneros </a:t>
            </a:r>
            <a:br>
              <a:rPr b="1" sz="2800">
                <a:solidFill>
                  <a:srgbClr val="FFFFFF"/>
                </a:solidFill>
                <a:effectLst>
                  <a:outerShdw sx="100000" sy="100000" kx="0" ky="0" algn="b" rotWithShape="0" blurRad="12700" dist="25400" dir="2700000">
                    <a:srgbClr val="000000"/>
                  </a:outerShdw>
                </a:effectLst>
                <a:latin typeface="Tahoma"/>
                <a:ea typeface="Tahoma"/>
                <a:cs typeface="Tahoma"/>
                <a:sym typeface="Tahoma"/>
              </a:rPr>
            </a:br>
            <a:r>
              <a:rPr b="1" sz="2800">
                <a:solidFill>
                  <a:srgbClr val="FFFFFF"/>
                </a:solidFill>
                <a:effectLst>
                  <a:outerShdw sx="100000" sy="100000" kx="0" ky="0" algn="b" rotWithShape="0" blurRad="12700" dist="25400" dir="2700000">
                    <a:srgbClr val="000000"/>
                  </a:outerShdw>
                </a:effectLst>
                <a:latin typeface="Tahoma"/>
                <a:ea typeface="Tahoma"/>
                <a:cs typeface="Tahoma"/>
                <a:sym typeface="Tahoma"/>
              </a:rPr>
              <a:t>de </a:t>
            </a:r>
            <a:br>
              <a:rPr b="1" sz="2800">
                <a:solidFill>
                  <a:srgbClr val="FFFFFF"/>
                </a:solidFill>
                <a:effectLst>
                  <a:outerShdw sx="100000" sy="100000" kx="0" ky="0" algn="b" rotWithShape="0" blurRad="12700" dist="25400" dir="2700000">
                    <a:srgbClr val="000000"/>
                  </a:outerShdw>
                </a:effectLst>
                <a:latin typeface="Tahoma"/>
                <a:ea typeface="Tahoma"/>
                <a:cs typeface="Tahoma"/>
                <a:sym typeface="Tahoma"/>
              </a:rPr>
            </a:br>
            <a:r>
              <a:rPr b="1" sz="2800">
                <a:solidFill>
                  <a:srgbClr val="FF0000"/>
                </a:solidFill>
                <a:effectLst>
                  <a:outerShdw sx="100000" sy="100000" kx="0" ky="0" algn="b" rotWithShape="0" blurRad="12700" dist="25400" dir="2700000">
                    <a:srgbClr val="000000"/>
                  </a:outerShdw>
                </a:effectLst>
                <a:latin typeface="Tahoma"/>
                <a:ea typeface="Tahoma"/>
                <a:cs typeface="Tahoma"/>
                <a:sym typeface="Tahoma"/>
              </a:rPr>
              <a:t>Jesucristo</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44"/>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6" grpId="2"/>
      <p:bldP build="whole" bldLvl="1" animBg="1" rev="0" advAuto="0" spid="344"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nvSpPr>
        <p:spPr>
          <a:xfrm>
            <a:off x="387458" y="2836190"/>
            <a:ext cx="8539565" cy="1183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3600">
                <a:solidFill>
                  <a:srgbClr val="FFFF00"/>
                </a:solidFill>
                <a:latin typeface="Tahoma"/>
                <a:ea typeface="Tahoma"/>
                <a:cs typeface="Tahoma"/>
                <a:sym typeface="Tahoma"/>
              </a:rPr>
              <a:t>Break   for   Lunch</a:t>
            </a:r>
            <a:endParaRPr b="1" sz="2400">
              <a:solidFill>
                <a:srgbClr val="000066"/>
              </a:solidFill>
              <a:latin typeface="Tahoma"/>
              <a:ea typeface="Tahoma"/>
              <a:cs typeface="Tahoma"/>
              <a:sym typeface="Tahoma"/>
            </a:endParaRPr>
          </a:p>
          <a:p>
            <a:pPr lvl="0">
              <a:defRPr b="0" sz="1800">
                <a:solidFill>
                  <a:srgbClr val="000000"/>
                </a:solidFill>
              </a:defRPr>
            </a:pPr>
            <a:r>
              <a:rPr b="1" sz="3600">
                <a:solidFill>
                  <a:srgbClr val="FFFFFF"/>
                </a:solidFill>
                <a:latin typeface="Tahoma"/>
                <a:ea typeface="Tahoma"/>
                <a:cs typeface="Tahoma"/>
                <a:sym typeface="Tahoma"/>
              </a:rPr>
              <a:t>Intermedio</a:t>
            </a:r>
            <a:r>
              <a:rPr b="1" sz="3600">
                <a:solidFill>
                  <a:srgbClr val="FFFFFF"/>
                </a:solidFill>
                <a:latin typeface="Tahoma"/>
                <a:ea typeface="Tahoma"/>
                <a:cs typeface="Tahoma"/>
                <a:sym typeface="Tahoma"/>
              </a:rPr>
              <a:t> - Lunch</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6" name="image5.jpeg"/>
          <p:cNvPicPr/>
          <p:nvPr/>
        </p:nvPicPr>
        <p:blipFill>
          <a:blip r:embed="rId2">
            <a:extLst/>
          </a:blip>
          <a:stretch>
            <a:fillRect/>
          </a:stretch>
        </p:blipFill>
        <p:spPr>
          <a:xfrm>
            <a:off x="97011" y="1762373"/>
            <a:ext cx="5184695" cy="5009027"/>
          </a:xfrm>
          <a:prstGeom prst="rect">
            <a:avLst/>
          </a:prstGeom>
          <a:ln w="12700">
            <a:miter lim="400000"/>
          </a:ln>
        </p:spPr>
      </p:pic>
      <p:sp>
        <p:nvSpPr>
          <p:cNvPr id="97" name="Shape 97"/>
          <p:cNvSpPr/>
          <p:nvPr/>
        </p:nvSpPr>
        <p:spPr>
          <a:xfrm>
            <a:off x="5281705" y="4342445"/>
            <a:ext cx="3582661" cy="3533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342900" indent="-342900" algn="r">
              <a:spcBef>
                <a:spcPts val="500"/>
              </a:spcBef>
              <a:defRPr b="0" sz="1800">
                <a:solidFill>
                  <a:srgbClr val="000000"/>
                </a:solidFill>
              </a:defRPr>
            </a:pPr>
            <a:r>
              <a:rPr b="1" sz="2400">
                <a:solidFill>
                  <a:srgbClr val="FFFFFF"/>
                </a:solidFill>
                <a:latin typeface="Tahoma"/>
                <a:ea typeface="Tahoma"/>
                <a:cs typeface="Tahoma"/>
                <a:sym typeface="Tahoma"/>
              </a:rPr>
              <a:t>……..que Dios confiara </a:t>
            </a:r>
            <a:endParaRPr b="1" sz="2400">
              <a:solidFill>
                <a:srgbClr val="FFFF00"/>
              </a:solidFill>
              <a:latin typeface="Tahoma"/>
              <a:ea typeface="Tahoma"/>
              <a:cs typeface="Tahoma"/>
              <a:sym typeface="Tahoma"/>
            </a:endParaRPr>
          </a:p>
          <a:p>
            <a:pPr lvl="0" marL="342900" indent="-342900" algn="r">
              <a:spcBef>
                <a:spcPts val="500"/>
              </a:spcBef>
              <a:defRPr b="0" sz="1800">
                <a:solidFill>
                  <a:srgbClr val="000000"/>
                </a:solidFill>
              </a:defRPr>
            </a:pPr>
            <a:r>
              <a:rPr b="1" sz="2400">
                <a:solidFill>
                  <a:srgbClr val="FFFFFF"/>
                </a:solidFill>
                <a:latin typeface="Tahoma"/>
                <a:ea typeface="Tahoma"/>
                <a:cs typeface="Tahoma"/>
                <a:sym typeface="Tahoma"/>
              </a:rPr>
              <a:t>al Padre José Kentenich </a:t>
            </a:r>
            <a:endParaRPr b="1" sz="2400">
              <a:solidFill>
                <a:srgbClr val="FFFF00"/>
              </a:solidFill>
              <a:latin typeface="Tahoma"/>
              <a:ea typeface="Tahoma"/>
              <a:cs typeface="Tahoma"/>
              <a:sym typeface="Tahoma"/>
            </a:endParaRPr>
          </a:p>
          <a:p>
            <a:pPr lvl="0" marL="342900" indent="-342900" algn="r">
              <a:spcBef>
                <a:spcPts val="500"/>
              </a:spcBef>
              <a:defRPr b="0" sz="1800">
                <a:solidFill>
                  <a:srgbClr val="000000"/>
                </a:solidFill>
              </a:defRPr>
            </a:pPr>
            <a:r>
              <a:rPr b="1" sz="2400">
                <a:solidFill>
                  <a:srgbClr val="FFFFFF"/>
                </a:solidFill>
                <a:latin typeface="Tahoma"/>
                <a:ea typeface="Tahoma"/>
                <a:cs typeface="Tahoma"/>
                <a:sym typeface="Tahoma"/>
              </a:rPr>
              <a:t>y que tiene su raíz en la Alianza de Amor del 18 de Octubre de 1914 en la Capillita de Schoenstatt </a:t>
            </a:r>
          </a:p>
        </p:txBody>
      </p:sp>
      <p:sp>
        <p:nvSpPr>
          <p:cNvPr id="98" name="Shape 98"/>
          <p:cNvSpPr/>
          <p:nvPr/>
        </p:nvSpPr>
        <p:spPr>
          <a:xfrm>
            <a:off x="97013" y="119756"/>
            <a:ext cx="8892004" cy="161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a:defRPr b="0" sz="1800">
                <a:solidFill>
                  <a:srgbClr val="000000"/>
                </a:solidFill>
              </a:defRPr>
            </a:pPr>
            <a:r>
              <a:rPr b="1" sz="2000">
                <a:solidFill>
                  <a:srgbClr val="FFFF00"/>
                </a:solidFill>
                <a:latin typeface="Tahoma"/>
                <a:ea typeface="Tahoma"/>
                <a:cs typeface="Tahoma"/>
                <a:sym typeface="Tahoma"/>
              </a:rPr>
              <a:t>This apostolate is a concrete and real way to participate in the Marian mission</a:t>
            </a:r>
            <a:endParaRPr b="1" sz="2400">
              <a:solidFill>
                <a:srgbClr val="FFFF00"/>
              </a:solidFill>
              <a:latin typeface="Tahoma"/>
              <a:ea typeface="Tahoma"/>
              <a:cs typeface="Tahoma"/>
              <a:sym typeface="Tahoma"/>
            </a:endParaRPr>
          </a:p>
          <a:p>
            <a:pPr lvl="1">
              <a:defRPr b="0" sz="1800">
                <a:solidFill>
                  <a:srgbClr val="000000"/>
                </a:solidFill>
              </a:defRPr>
            </a:pPr>
            <a:endParaRPr b="1" sz="2000">
              <a:solidFill>
                <a:srgbClr val="FFFF00"/>
              </a:solidFill>
              <a:latin typeface="Tahoma"/>
              <a:ea typeface="Tahoma"/>
              <a:cs typeface="Tahoma"/>
              <a:sym typeface="Tahoma"/>
            </a:endParaRPr>
          </a:p>
          <a:p>
            <a:pPr lvl="1">
              <a:defRPr b="0" sz="1800">
                <a:solidFill>
                  <a:srgbClr val="000000"/>
                </a:solidFill>
              </a:defRPr>
            </a:pPr>
            <a:r>
              <a:rPr b="1" sz="2000">
                <a:solidFill>
                  <a:srgbClr val="FFFFFF"/>
                </a:solidFill>
                <a:latin typeface="Tahoma"/>
                <a:ea typeface="Tahoma"/>
                <a:cs typeface="Tahoma"/>
                <a:sym typeface="Tahoma"/>
              </a:rPr>
              <a:t>Este apostolado es una forma muy real y concreta de participar en la misión Mariana</a:t>
            </a:r>
          </a:p>
        </p:txBody>
      </p:sp>
      <p:sp>
        <p:nvSpPr>
          <p:cNvPr id="99" name="Shape 99"/>
          <p:cNvSpPr/>
          <p:nvPr/>
        </p:nvSpPr>
        <p:spPr>
          <a:xfrm>
            <a:off x="5560674" y="2075223"/>
            <a:ext cx="3255322" cy="3774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342900" indent="-342900" algn="r">
              <a:spcBef>
                <a:spcPts val="500"/>
              </a:spcBef>
              <a:defRPr b="0" sz="1800">
                <a:solidFill>
                  <a:srgbClr val="000000"/>
                </a:solidFill>
              </a:defRPr>
            </a:pPr>
            <a:r>
              <a:rPr b="1" sz="2400">
                <a:solidFill>
                  <a:srgbClr val="FFFF00"/>
                </a:solidFill>
                <a:latin typeface="Tahoma"/>
                <a:ea typeface="Tahoma"/>
                <a:cs typeface="Tahoma"/>
                <a:sym typeface="Tahoma"/>
              </a:rPr>
              <a:t>……..</a:t>
            </a:r>
            <a:r>
              <a:rPr b="1" sz="2400">
                <a:solidFill>
                  <a:srgbClr val="FFFF00"/>
                </a:solidFill>
                <a:latin typeface="Tahoma"/>
                <a:ea typeface="Tahoma"/>
                <a:cs typeface="Tahoma"/>
                <a:sym typeface="Tahoma"/>
              </a:rPr>
              <a:t> God trusted Father Joseph Kentenich with this mission, rooted in the Covenant of Love sealed October 18 1914 at the chapel in Schoenstatt</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8" presetID="2" grpId="2" fill="hold">
                                  <p:stCondLst>
                                    <p:cond delay="0"/>
                                  </p:stCondLst>
                                  <p:iterate type="el" backwards="0">
                                    <p:tmAbs val="0"/>
                                  </p:iterate>
                                  <p:childTnLst>
                                    <p:set>
                                      <p:cBhvr>
                                        <p:cTn id="10" fill="hold"/>
                                        <p:tgtEl>
                                          <p:spTgt spid="99"/>
                                        </p:tgtEl>
                                        <p:attrNameLst>
                                          <p:attrName>style.visibility</p:attrName>
                                        </p:attrNameLst>
                                      </p:cBhvr>
                                      <p:to>
                                        <p:strVal val="visible"/>
                                      </p:to>
                                    </p:set>
                                    <p:anim calcmode="lin" valueType="num">
                                      <p:cBhvr>
                                        <p:cTn id="11" dur="1000" fill="hold"/>
                                        <p:tgtEl>
                                          <p:spTgt spid="99"/>
                                        </p:tgtEl>
                                        <p:attrNameLst>
                                          <p:attrName>ppt_x</p:attrName>
                                        </p:attrNameLst>
                                      </p:cBhvr>
                                      <p:tavLst>
                                        <p:tav tm="0">
                                          <p:val>
                                            <p:strVal val="0-#ppt_w/2"/>
                                          </p:val>
                                        </p:tav>
                                        <p:tav tm="100000">
                                          <p:val>
                                            <p:strVal val="#ppt_x"/>
                                          </p:val>
                                        </p:tav>
                                      </p:tavLst>
                                    </p:anim>
                                    <p:anim calcmode="lin" valueType="num">
                                      <p:cBhvr>
                                        <p:cTn id="12" dur="1000" fill="hold"/>
                                        <p:tgtEl>
                                          <p:spTgt spid="9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nodeType="afterEffect" presetClass="entr" presetSubtype="8" presetID="2" grpId="3" fill="hold">
                                  <p:stCondLst>
                                    <p:cond delay="0"/>
                                  </p:stCondLst>
                                  <p:iterate type="el" backwards="0">
                                    <p:tmAbs val="0"/>
                                  </p:iterate>
                                  <p:childTnLst>
                                    <p:set>
                                      <p:cBhvr>
                                        <p:cTn id="15" fill="hold"/>
                                        <p:tgtEl>
                                          <p:spTgt spid="97"/>
                                        </p:tgtEl>
                                        <p:attrNameLst>
                                          <p:attrName>style.visibility</p:attrName>
                                        </p:attrNameLst>
                                      </p:cBhvr>
                                      <p:to>
                                        <p:strVal val="visible"/>
                                      </p:to>
                                    </p:set>
                                    <p:anim calcmode="lin" valueType="num">
                                      <p:cBhvr>
                                        <p:cTn id="16" dur="1000" fill="hold"/>
                                        <p:tgtEl>
                                          <p:spTgt spid="97"/>
                                        </p:tgtEl>
                                        <p:attrNameLst>
                                          <p:attrName>ppt_x</p:attrName>
                                        </p:attrNameLst>
                                      </p:cBhvr>
                                      <p:tavLst>
                                        <p:tav tm="0">
                                          <p:val>
                                            <p:strVal val="0-#ppt_w/2"/>
                                          </p:val>
                                        </p:tav>
                                        <p:tav tm="100000">
                                          <p:val>
                                            <p:strVal val="#ppt_x"/>
                                          </p:val>
                                        </p:tav>
                                      </p:tavLst>
                                    </p:anim>
                                    <p:anim calcmode="lin" valueType="num">
                                      <p:cBhvr>
                                        <p:cTn id="17" dur="1000" fill="hold"/>
                                        <p:tgtEl>
                                          <p:spTgt spid="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 grpId="1"/>
      <p:bldP build="whole" bldLvl="1" animBg="1" rev="0" advAuto="0" spid="97" grpId="3"/>
      <p:bldP build="whole" bldLvl="1" animBg="1" rev="0" advAuto="0" spid="99"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1" name="image6.jpeg"/>
          <p:cNvPicPr/>
          <p:nvPr/>
        </p:nvPicPr>
        <p:blipFill>
          <a:blip r:embed="rId2">
            <a:extLst/>
          </a:blip>
          <a:srcRect l="14823" t="6966" r="11753" b="0"/>
          <a:stretch>
            <a:fillRect/>
          </a:stretch>
        </p:blipFill>
        <p:spPr>
          <a:xfrm>
            <a:off x="4277531" y="2017769"/>
            <a:ext cx="4611927" cy="4323370"/>
          </a:xfrm>
          <a:prstGeom prst="rect">
            <a:avLst/>
          </a:prstGeom>
          <a:ln w="12700">
            <a:miter lim="400000"/>
          </a:ln>
        </p:spPr>
      </p:pic>
      <p:sp>
        <p:nvSpPr>
          <p:cNvPr id="102" name="Shape 102"/>
          <p:cNvSpPr/>
          <p:nvPr/>
        </p:nvSpPr>
        <p:spPr>
          <a:xfrm>
            <a:off x="551145" y="168044"/>
            <a:ext cx="8338313" cy="161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b="0" sz="1800">
                <a:solidFill>
                  <a:srgbClr val="000000"/>
                </a:solidFill>
              </a:defRPr>
            </a:pPr>
            <a:r>
              <a:rPr b="1" sz="2000">
                <a:solidFill>
                  <a:srgbClr val="FFFF00"/>
                </a:solidFill>
                <a:latin typeface="Tahoma"/>
                <a:ea typeface="Tahoma"/>
                <a:cs typeface="Tahoma"/>
                <a:sym typeface="Tahoma"/>
              </a:rPr>
              <a:t>Fr. Kentenich announced and extended this Marian mission throughout Latin America.</a:t>
            </a:r>
            <a:endParaRPr b="1" sz="2400">
              <a:solidFill>
                <a:srgbClr val="FFFF00"/>
              </a:solidFill>
              <a:latin typeface="Tahoma"/>
              <a:ea typeface="Tahoma"/>
              <a:cs typeface="Tahoma"/>
              <a:sym typeface="Tahoma"/>
            </a:endParaRPr>
          </a:p>
          <a:p>
            <a:pPr lvl="0">
              <a:defRPr b="0" sz="1800">
                <a:solidFill>
                  <a:srgbClr val="000000"/>
                </a:solidFill>
              </a:defRPr>
            </a:pPr>
            <a:endParaRPr b="1" sz="2000">
              <a:solidFill>
                <a:srgbClr val="FFFF00"/>
              </a:solidFill>
              <a:latin typeface="Tahoma"/>
              <a:ea typeface="Tahoma"/>
              <a:cs typeface="Tahoma"/>
              <a:sym typeface="Tahoma"/>
            </a:endParaRPr>
          </a:p>
          <a:p>
            <a:pPr lvl="0">
              <a:defRPr b="0" sz="1800">
                <a:solidFill>
                  <a:srgbClr val="000000"/>
                </a:solidFill>
              </a:defRPr>
            </a:pPr>
            <a:r>
              <a:rPr b="1" sz="2000">
                <a:solidFill>
                  <a:srgbClr val="FFFFFF"/>
                </a:solidFill>
                <a:latin typeface="Tahoma"/>
                <a:ea typeface="Tahoma"/>
                <a:cs typeface="Tahoma"/>
                <a:sym typeface="Tahoma"/>
              </a:rPr>
              <a:t>Esta misión mariana fue extendida y anunciada en Latinoamérica por el Padre Kentenich.</a:t>
            </a:r>
          </a:p>
        </p:txBody>
      </p:sp>
      <p:sp>
        <p:nvSpPr>
          <p:cNvPr id="103" name="Shape 103"/>
          <p:cNvSpPr/>
          <p:nvPr/>
        </p:nvSpPr>
        <p:spPr>
          <a:xfrm>
            <a:off x="551145" y="4333976"/>
            <a:ext cx="3407080" cy="3406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Tahoma"/>
                <a:ea typeface="Tahoma"/>
                <a:cs typeface="Tahoma"/>
                <a:sym typeface="Tahoma"/>
              </a:defRPr>
            </a:lvl1pPr>
          </a:lstStyle>
          <a:p>
            <a:pPr lvl="0">
              <a:defRPr b="0" sz="1800">
                <a:solidFill>
                  <a:srgbClr val="000000"/>
                </a:solidFill>
              </a:defRPr>
            </a:pPr>
            <a:r>
              <a:rPr b="1" sz="2400">
                <a:solidFill>
                  <a:srgbClr val="FFFFFF"/>
                </a:solidFill>
              </a:rPr>
              <a:t>Después de ser liberado del Campo de Concentración de Dachau, inicia sus visitas a Brasil, Uruguay, Argentina y Chile entre los años 1946 – 1952 hace 60 años  </a:t>
            </a:r>
          </a:p>
        </p:txBody>
      </p:sp>
      <p:sp>
        <p:nvSpPr>
          <p:cNvPr id="104" name="Shape 104"/>
          <p:cNvSpPr/>
          <p:nvPr/>
        </p:nvSpPr>
        <p:spPr>
          <a:xfrm>
            <a:off x="551145" y="2157253"/>
            <a:ext cx="3492674" cy="303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lvl="0">
              <a:defRPr b="0" sz="1800">
                <a:solidFill>
                  <a:srgbClr val="000000"/>
                </a:solidFill>
              </a:defRPr>
            </a:pPr>
            <a:r>
              <a:rPr b="1" sz="2400">
                <a:solidFill>
                  <a:srgbClr val="FFFF00"/>
                </a:solidFill>
              </a:rPr>
              <a:t>Fr. Kentenich starts his visits to Brazil, Uruguay, Chile and Argentina (1946-1952) after he is liberated from the concentration camp in Dachau</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8" presetID="2" grpId="2" fill="hold">
                                  <p:stCondLst>
                                    <p:cond delay="0"/>
                                  </p:stCondLst>
                                  <p:iterate type="el" backwards="0">
                                    <p:tmAbs val="0"/>
                                  </p:iterate>
                                  <p:childTnLst>
                                    <p:set>
                                      <p:cBhvr>
                                        <p:cTn id="10" fill="hold"/>
                                        <p:tgtEl>
                                          <p:spTgt spid="104"/>
                                        </p:tgtEl>
                                        <p:attrNameLst>
                                          <p:attrName>style.visibility</p:attrName>
                                        </p:attrNameLst>
                                      </p:cBhvr>
                                      <p:to>
                                        <p:strVal val="visible"/>
                                      </p:to>
                                    </p:set>
                                    <p:anim calcmode="lin" valueType="num">
                                      <p:cBhvr>
                                        <p:cTn id="11" dur="1000" fill="hold"/>
                                        <p:tgtEl>
                                          <p:spTgt spid="104"/>
                                        </p:tgtEl>
                                        <p:attrNameLst>
                                          <p:attrName>ppt_x</p:attrName>
                                        </p:attrNameLst>
                                      </p:cBhvr>
                                      <p:tavLst>
                                        <p:tav tm="0">
                                          <p:val>
                                            <p:strVal val="0-#ppt_w/2"/>
                                          </p:val>
                                        </p:tav>
                                        <p:tav tm="100000">
                                          <p:val>
                                            <p:strVal val="#ppt_x"/>
                                          </p:val>
                                        </p:tav>
                                      </p:tavLst>
                                    </p:anim>
                                    <p:anim calcmode="lin" valueType="num">
                                      <p:cBhvr>
                                        <p:cTn id="12" dur="1000" fill="hold"/>
                                        <p:tgtEl>
                                          <p:spTgt spid="10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nodeType="afterEffect" presetClass="entr" presetSubtype="8" presetID="2" grpId="3" fill="hold">
                                  <p:stCondLst>
                                    <p:cond delay="0"/>
                                  </p:stCondLst>
                                  <p:iterate type="el" backwards="0">
                                    <p:tmAbs val="0"/>
                                  </p:iterate>
                                  <p:childTnLst>
                                    <p:set>
                                      <p:cBhvr>
                                        <p:cTn id="15" fill="hold"/>
                                        <p:tgtEl>
                                          <p:spTgt spid="103"/>
                                        </p:tgtEl>
                                        <p:attrNameLst>
                                          <p:attrName>style.visibility</p:attrName>
                                        </p:attrNameLst>
                                      </p:cBhvr>
                                      <p:to>
                                        <p:strVal val="visible"/>
                                      </p:to>
                                    </p:set>
                                    <p:anim calcmode="lin" valueType="num">
                                      <p:cBhvr>
                                        <p:cTn id="16" dur="1000" fill="hold"/>
                                        <p:tgtEl>
                                          <p:spTgt spid="103"/>
                                        </p:tgtEl>
                                        <p:attrNameLst>
                                          <p:attrName>ppt_x</p:attrName>
                                        </p:attrNameLst>
                                      </p:cBhvr>
                                      <p:tavLst>
                                        <p:tav tm="0">
                                          <p:val>
                                            <p:strVal val="0-#ppt_w/2"/>
                                          </p:val>
                                        </p:tav>
                                        <p:tav tm="100000">
                                          <p:val>
                                            <p:strVal val="#ppt_x"/>
                                          </p:val>
                                        </p:tav>
                                      </p:tavLst>
                                    </p:anim>
                                    <p:anim calcmode="lin" valueType="num">
                                      <p:cBhvr>
                                        <p:cTn id="17" dur="1000" fill="hold"/>
                                        <p:tgtEl>
                                          <p:spTgt spid="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4" grpId="2"/>
      <p:bldP build="whole" bldLvl="1" animBg="1" rev="0" advAuto="0" spid="103" grpId="3"/>
      <p:bldP build="whole" bldLvl="1" animBg="1" rev="0" advAuto="0" spid="101"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ph type="title"/>
          </p:nvPr>
        </p:nvSpPr>
        <p:spPr>
          <a:xfrm>
            <a:off x="371959" y="238207"/>
            <a:ext cx="7543801" cy="1152395"/>
          </a:xfrm>
          <a:prstGeom prst="rect">
            <a:avLst/>
          </a:prstGeom>
        </p:spPr>
        <p:txBody>
          <a:bodyPr/>
          <a:lstStyle>
            <a:lvl1pPr>
              <a:defRPr sz="3200">
                <a:solidFill>
                  <a:srgbClr val="FFFF00"/>
                </a:solidFill>
                <a:effectLst>
                  <a:outerShdw sx="100000" sy="100000" kx="0" ky="0" algn="b" rotWithShape="0" blurRad="38100" dist="38100" dir="2700000">
                    <a:srgbClr val="000000">
                      <a:alpha val="43137"/>
                    </a:srgbClr>
                  </a:outerShdw>
                </a:effectLst>
              </a:defRPr>
            </a:lvl1pPr>
          </a:lstStyle>
          <a:p>
            <a:pPr lvl="0">
              <a:defRPr sz="1800">
                <a:solidFill>
                  <a:srgbClr val="000000"/>
                </a:solidFill>
                <a:effectLst/>
              </a:defRPr>
            </a:pPr>
            <a:r>
              <a:rPr sz="3200">
                <a:solidFill>
                  <a:srgbClr val="FFFF00"/>
                </a:solidFill>
                <a:effectLst>
                  <a:outerShdw sx="100000" sy="100000" kx="0" ky="0" algn="b" rotWithShape="0" blurRad="38100" dist="38100" dir="2700000">
                    <a:srgbClr val="000000">
                      <a:alpha val="43137"/>
                    </a:srgbClr>
                  </a:outerShdw>
                </a:effectLst>
              </a:rPr>
              <a:t>The Rosary Campaign in the USA</a:t>
            </a:r>
          </a:p>
        </p:txBody>
      </p:sp>
      <p:sp>
        <p:nvSpPr>
          <p:cNvPr id="107" name="Shape 107"/>
          <p:cNvSpPr/>
          <p:nvPr/>
        </p:nvSpPr>
        <p:spPr>
          <a:xfrm>
            <a:off x="247971" y="4499428"/>
            <a:ext cx="8400083" cy="202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254000" indent="-254000">
              <a:buClr>
                <a:srgbClr val="FFFF00"/>
              </a:buClr>
              <a:buSzPct val="100000"/>
              <a:buFont typeface="Arial"/>
              <a:buChar char="•"/>
              <a:defRPr b="0" sz="1800">
                <a:solidFill>
                  <a:srgbClr val="000000"/>
                </a:solidFill>
              </a:defRPr>
            </a:pPr>
            <a:r>
              <a:rPr b="1" sz="1600">
                <a:solidFill>
                  <a:srgbClr val="FFFF00"/>
                </a:solidFill>
                <a:latin typeface="Tahoma"/>
                <a:ea typeface="Tahoma"/>
                <a:cs typeface="Tahoma"/>
                <a:sym typeface="Tahoma"/>
              </a:rPr>
              <a:t>1959 Fr. Kentenich receives news from Brazil about the efforts of John Pozzobon with the SRC and said to his secretary:</a:t>
            </a:r>
            <a:endParaRPr b="1" sz="2400">
              <a:solidFill>
                <a:srgbClr val="000066"/>
              </a:solidFill>
              <a:latin typeface="Tahoma"/>
              <a:ea typeface="Tahoma"/>
              <a:cs typeface="Tahoma"/>
              <a:sym typeface="Tahoma"/>
            </a:endParaRPr>
          </a:p>
          <a:p>
            <a:pPr lvl="0" marL="457200" indent="-365759">
              <a:defRPr b="0" sz="1800">
                <a:solidFill>
                  <a:srgbClr val="000000"/>
                </a:solidFill>
              </a:defRPr>
            </a:pPr>
            <a:r>
              <a:rPr b="1" sz="1600">
                <a:solidFill>
                  <a:srgbClr val="FFFF00"/>
                </a:solidFill>
                <a:latin typeface="Tahoma"/>
                <a:ea typeface="Tahoma"/>
                <a:cs typeface="Tahoma"/>
                <a:sym typeface="Tahoma"/>
              </a:rPr>
              <a:t>	“Here with the SRC something very valuable is developing… Maybe the MTA Rosary Campaign will be our way to make the devotion to the Mother Thrice Admirable and Queen of Schoenstatt popular… For the Campaign, it is important to have a good, short, clear and simple prayer and song which appeals to the simple folks and which sinks into the mind and heart easily.”</a:t>
            </a:r>
            <a:endParaRPr b="1" sz="2400">
              <a:solidFill>
                <a:srgbClr val="000066"/>
              </a:solidFill>
              <a:latin typeface="Tahoma"/>
              <a:ea typeface="Tahoma"/>
              <a:cs typeface="Tahoma"/>
              <a:sym typeface="Tahoma"/>
            </a:endParaRPr>
          </a:p>
        </p:txBody>
      </p:sp>
      <p:pic>
        <p:nvPicPr>
          <p:cNvPr id="108" name="image7.jpg"/>
          <p:cNvPicPr/>
          <p:nvPr/>
        </p:nvPicPr>
        <p:blipFill>
          <a:blip r:embed="rId2">
            <a:extLst/>
          </a:blip>
          <a:stretch>
            <a:fillRect/>
          </a:stretch>
        </p:blipFill>
        <p:spPr>
          <a:xfrm>
            <a:off x="541688" y="1142628"/>
            <a:ext cx="2263507" cy="3235751"/>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nvSpPr>
        <p:spPr>
          <a:xfrm>
            <a:off x="371959" y="238207"/>
            <a:ext cx="7543801" cy="11523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685800">
              <a:lnSpc>
                <a:spcPct val="90000"/>
              </a:lnSpc>
              <a:defRPr sz="3200">
                <a:effectLst>
                  <a:outerShdw sx="100000" sy="100000" kx="0" ky="0" algn="b" rotWithShape="0" blurRad="38100" dist="38100" dir="2700000">
                    <a:srgbClr val="000000">
                      <a:alpha val="43137"/>
                    </a:srgbClr>
                  </a:outerShdw>
                </a:effectLst>
              </a:defRPr>
            </a:lvl1pPr>
          </a:lstStyle>
          <a:p>
            <a:pPr lvl="0">
              <a:defRPr b="0" sz="1800">
                <a:solidFill>
                  <a:srgbClr val="000000"/>
                </a:solidFill>
                <a:effectLst/>
              </a:defRPr>
            </a:pPr>
            <a:r>
              <a:rPr b="1" sz="3200">
                <a:solidFill>
                  <a:srgbClr val="FFFF00"/>
                </a:solidFill>
                <a:effectLst>
                  <a:outerShdw sx="100000" sy="100000" kx="0" ky="0" algn="b" rotWithShape="0" blurRad="38100" dist="38100" dir="2700000">
                    <a:srgbClr val="000000">
                      <a:alpha val="43137"/>
                    </a:srgbClr>
                  </a:outerShdw>
                </a:effectLst>
              </a:rPr>
              <a:t>This Job Mission in the USA</a:t>
            </a:r>
          </a:p>
        </p:txBody>
      </p:sp>
      <p:sp>
        <p:nvSpPr>
          <p:cNvPr id="111" name="Shape 111"/>
          <p:cNvSpPr/>
          <p:nvPr/>
        </p:nvSpPr>
        <p:spPr>
          <a:xfrm>
            <a:off x="557939" y="3167108"/>
            <a:ext cx="8167607" cy="5247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381000" indent="-381000">
              <a:buClr>
                <a:srgbClr val="FFFF00"/>
              </a:buClr>
              <a:buSzPct val="100000"/>
              <a:buFont typeface="Arial"/>
              <a:buChar char="•"/>
              <a:defRPr b="0" sz="1800">
                <a:solidFill>
                  <a:srgbClr val="000000"/>
                </a:solidFill>
              </a:defRPr>
            </a:pPr>
            <a:r>
              <a:rPr b="1" sz="2400">
                <a:solidFill>
                  <a:srgbClr val="FFFF00"/>
                </a:solidFill>
                <a:latin typeface="Tahoma"/>
                <a:ea typeface="Tahoma"/>
                <a:cs typeface="Tahoma"/>
                <a:sym typeface="Tahoma"/>
              </a:rPr>
              <a:t>Sept 10, 2010 SRC celebrated 60 years</a:t>
            </a:r>
            <a:endParaRPr b="1" sz="2400">
              <a:solidFill>
                <a:srgbClr val="000066"/>
              </a:solidFill>
              <a:latin typeface="Tahoma"/>
              <a:ea typeface="Tahoma"/>
              <a:cs typeface="Tahoma"/>
              <a:sym typeface="Tahoma"/>
            </a:endParaRPr>
          </a:p>
          <a:p>
            <a:pPr lvl="0" marL="381000" indent="-381000">
              <a:buClr>
                <a:srgbClr val="FFFF00"/>
              </a:buClr>
              <a:buSzPct val="100000"/>
              <a:buFont typeface="Arial"/>
              <a:buChar char="•"/>
              <a:defRPr b="0" sz="1800">
                <a:solidFill>
                  <a:srgbClr val="000000"/>
                </a:solidFill>
              </a:defRPr>
            </a:pPr>
            <a:r>
              <a:rPr b="1" sz="2400">
                <a:solidFill>
                  <a:srgbClr val="FFFF00"/>
                </a:solidFill>
                <a:latin typeface="Tahoma"/>
                <a:ea typeface="Tahoma"/>
                <a:cs typeface="Tahoma"/>
                <a:sym typeface="Tahoma"/>
              </a:rPr>
              <a:t>In 1984 Fr. Esteban Iriburu goes to Brazil to procure 25 images from Deacon John for 25 countries on the American Continent. </a:t>
            </a:r>
            <a:endParaRPr b="1" sz="2400">
              <a:solidFill>
                <a:srgbClr val="000066"/>
              </a:solidFill>
              <a:latin typeface="Tahoma"/>
              <a:ea typeface="Tahoma"/>
              <a:cs typeface="Tahoma"/>
              <a:sym typeface="Tahoma"/>
            </a:endParaRPr>
          </a:p>
          <a:p>
            <a:pPr lvl="0" marL="381000" indent="-381000">
              <a:buClr>
                <a:srgbClr val="FFFF00"/>
              </a:buClr>
              <a:buSzPct val="100000"/>
              <a:buFont typeface="Arial"/>
              <a:buChar char="•"/>
              <a:defRPr b="0" sz="1800">
                <a:solidFill>
                  <a:srgbClr val="000000"/>
                </a:solidFill>
              </a:defRPr>
            </a:pPr>
            <a:r>
              <a:rPr b="1" sz="2400">
                <a:solidFill>
                  <a:srgbClr val="FFFF00"/>
                </a:solidFill>
                <a:latin typeface="Tahoma"/>
                <a:ea typeface="Tahoma"/>
                <a:cs typeface="Tahoma"/>
                <a:sym typeface="Tahoma"/>
              </a:rPr>
              <a:t>This is how the Pilgrim MTA campaign began to spread internationally.</a:t>
            </a:r>
            <a:endParaRPr b="1" sz="2400">
              <a:solidFill>
                <a:srgbClr val="000066"/>
              </a:solidFill>
              <a:latin typeface="Tahoma"/>
              <a:ea typeface="Tahoma"/>
              <a:cs typeface="Tahoma"/>
              <a:sym typeface="Tahoma"/>
            </a:endParaRPr>
          </a:p>
          <a:p>
            <a:pPr lvl="0" marL="381000" indent="-381000">
              <a:buClr>
                <a:srgbClr val="FFFF00"/>
              </a:buClr>
              <a:buSzPct val="100000"/>
              <a:buFont typeface="Arial"/>
              <a:buChar char="•"/>
              <a:defRPr b="0" sz="1800">
                <a:solidFill>
                  <a:srgbClr val="000000"/>
                </a:solidFill>
              </a:defRPr>
            </a:pPr>
            <a:r>
              <a:rPr b="1" sz="2400">
                <a:solidFill>
                  <a:srgbClr val="FFFF00"/>
                </a:solidFill>
                <a:latin typeface="Tahoma"/>
                <a:ea typeface="Tahoma"/>
                <a:cs typeface="Tahoma"/>
                <a:sym typeface="Tahoma"/>
              </a:rPr>
              <a:t>Sept 29, 1984 Mariano and Marines Dominguez traveled from Schoenstatt Miami to Milwaukee bringing Pilgrim MTA #2505</a:t>
            </a:r>
            <a:endParaRPr b="1" sz="2400">
              <a:solidFill>
                <a:srgbClr val="000066"/>
              </a:solidFill>
              <a:latin typeface="Tahoma"/>
              <a:ea typeface="Tahoma"/>
              <a:cs typeface="Tahoma"/>
              <a:sym typeface="Tahoma"/>
            </a:endParaRPr>
          </a:p>
          <a:p>
            <a:pPr lvl="0" marL="381000" indent="-381000">
              <a:buClr>
                <a:srgbClr val="FFFF00"/>
              </a:buClr>
              <a:buSzPct val="100000"/>
              <a:buFont typeface="Arial"/>
              <a:buChar char="•"/>
              <a:defRPr b="0" sz="1800">
                <a:solidFill>
                  <a:srgbClr val="000000"/>
                </a:solidFill>
              </a:defRPr>
            </a:pPr>
            <a:r>
              <a:rPr b="1" sz="2400">
                <a:solidFill>
                  <a:srgbClr val="FFFF00"/>
                </a:solidFill>
                <a:latin typeface="Tahoma"/>
                <a:ea typeface="Tahoma"/>
                <a:cs typeface="Tahoma"/>
                <a:sym typeface="Tahoma"/>
              </a:rPr>
              <a:t>This precious Pilgrim MTA blessed by Deacon John for the USA found its way via the Sisters to Miguel and Sonia Crespo in Madison, Wi</a:t>
            </a:r>
            <a:endParaRPr b="1" sz="2400">
              <a:solidFill>
                <a:srgbClr val="000066"/>
              </a:solidFill>
              <a:latin typeface="Tahoma"/>
              <a:ea typeface="Tahoma"/>
              <a:cs typeface="Tahoma"/>
              <a:sym typeface="Tahoma"/>
            </a:endParaRPr>
          </a:p>
          <a:p>
            <a:pPr lvl="0" marL="381000" indent="-381000">
              <a:buClr>
                <a:srgbClr val="FFFF00"/>
              </a:buClr>
              <a:buSzPct val="100000"/>
              <a:buFont typeface="Arial"/>
              <a:buChar char="•"/>
              <a:defRPr b="0" sz="1800">
                <a:solidFill>
                  <a:srgbClr val="000000"/>
                </a:solidFill>
              </a:defRPr>
            </a:pPr>
            <a:r>
              <a:rPr b="1" sz="2400">
                <a:solidFill>
                  <a:srgbClr val="FFFF00"/>
                </a:solidFill>
                <a:latin typeface="Tahoma"/>
                <a:ea typeface="Tahoma"/>
                <a:cs typeface="Tahoma"/>
                <a:sym typeface="Tahoma"/>
              </a:rPr>
              <a:t>Since 1994 this Pilgrim MTA is in permanent display in Madison, Wi.</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nvSpPr>
        <p:spPr>
          <a:xfrm>
            <a:off x="4304732" y="4321478"/>
            <a:ext cx="4233800" cy="222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342900" indent="-685800" algn="just">
              <a:defRPr b="0" sz="1800">
                <a:solidFill>
                  <a:srgbClr val="000000"/>
                </a:solidFill>
              </a:defRPr>
            </a:pPr>
            <a:r>
              <a:rPr b="1" sz="20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rPr>
              <a:t>El diácono Joao Luiz Pozzobon</a:t>
            </a:r>
            <a:r>
              <a:rPr b="1" sz="20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rPr>
              <a:t>, </a:t>
            </a:r>
            <a:endParaRPr b="1" sz="2400">
              <a:solidFill>
                <a:srgbClr val="FFFF00"/>
              </a:solidFill>
              <a:latin typeface="Tahoma"/>
              <a:ea typeface="Tahoma"/>
              <a:cs typeface="Tahoma"/>
              <a:sym typeface="Tahoma"/>
            </a:endParaRPr>
          </a:p>
          <a:p>
            <a:pPr lvl="0" marL="342900" indent="-685800" algn="just">
              <a:defRPr b="0" sz="1800">
                <a:solidFill>
                  <a:srgbClr val="000000"/>
                </a:solidFill>
              </a:defRPr>
            </a:pPr>
            <a:r>
              <a:rPr b="1" sz="20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rPr>
              <a:t>Peregrino del Santuario de Schoenstatt de Santa María, Brasil, el 10 de Septiembre del año Santo de 1950, tarea que recibió de las manos de la Hna. Teresinha</a:t>
            </a:r>
          </a:p>
        </p:txBody>
      </p:sp>
      <p:sp>
        <p:nvSpPr>
          <p:cNvPr id="114" name="Shape 114"/>
          <p:cNvSpPr/>
          <p:nvPr/>
        </p:nvSpPr>
        <p:spPr>
          <a:xfrm>
            <a:off x="328437" y="189121"/>
            <a:ext cx="7932162" cy="118014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b="0" sz="1800">
                <a:solidFill>
                  <a:srgbClr val="000000"/>
                </a:solidFill>
              </a:defRPr>
            </a:pPr>
            <a:r>
              <a:rPr b="1" sz="24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rPr>
              <a:t>Who initiated the Apostolate of the Pilgrim MTA?</a:t>
            </a:r>
            <a:endParaRPr b="1" sz="2400">
              <a:solidFill>
                <a:srgbClr val="EAEAEA"/>
              </a:solidFill>
              <a:effectLst>
                <a:outerShdw sx="100000" sy="100000" kx="0" ky="0" algn="b" rotWithShape="0" blurRad="12700" dist="25400" dir="2700000">
                  <a:srgbClr val="000000"/>
                </a:outerShdw>
              </a:effectLst>
              <a:latin typeface="Century Gothic"/>
              <a:ea typeface="Century Gothic"/>
              <a:cs typeface="Century Gothic"/>
              <a:sym typeface="Century Gothic"/>
            </a:endParaRPr>
          </a:p>
          <a:p>
            <a:pPr lvl="0">
              <a:defRPr b="0" sz="1800">
                <a:solidFill>
                  <a:srgbClr val="000000"/>
                </a:solidFill>
              </a:defRPr>
            </a:pPr>
            <a:r>
              <a:rPr b="1" sz="2400">
                <a:solidFill>
                  <a:srgbClr val="EAEAEA"/>
                </a:solidFill>
                <a:effectLst>
                  <a:outerShdw sx="100000" sy="100000" kx="0" ky="0" algn="b" rotWithShape="0" blurRad="12700" dist="25400" dir="2700000">
                    <a:srgbClr val="000000"/>
                  </a:outerShdw>
                </a:effectLst>
                <a:latin typeface="Century Gothic"/>
                <a:ea typeface="Century Gothic"/>
                <a:cs typeface="Century Gothic"/>
                <a:sym typeface="Century Gothic"/>
              </a:rPr>
              <a:t>¿Quién inició el apostolado de la Virgen Peregrina?</a:t>
            </a:r>
          </a:p>
        </p:txBody>
      </p:sp>
      <p:sp>
        <p:nvSpPr>
          <p:cNvPr id="115" name="Shape 115"/>
          <p:cNvSpPr/>
          <p:nvPr/>
        </p:nvSpPr>
        <p:spPr>
          <a:xfrm>
            <a:off x="4292207" y="1916481"/>
            <a:ext cx="4233799" cy="222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342900" indent="-685800" algn="just">
              <a:defRPr b="0" sz="1800">
                <a:solidFill>
                  <a:srgbClr val="000000"/>
                </a:solidFill>
              </a:defRPr>
            </a:pPr>
            <a:r>
              <a:rPr b="1" sz="20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rPr>
              <a:t>Deacon Joao Luiz Pozzobon</a:t>
            </a:r>
            <a:r>
              <a:rPr b="1" sz="20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rPr>
              <a:t>, </a:t>
            </a:r>
            <a:endParaRPr b="1" sz="2400">
              <a:solidFill>
                <a:srgbClr val="FFFF00"/>
              </a:solidFill>
              <a:latin typeface="Tahoma"/>
              <a:ea typeface="Tahoma"/>
              <a:cs typeface="Tahoma"/>
              <a:sym typeface="Tahoma"/>
            </a:endParaRPr>
          </a:p>
          <a:p>
            <a:pPr lvl="0" marL="342900" indent="-685800" algn="just">
              <a:defRPr b="0" sz="1800">
                <a:solidFill>
                  <a:srgbClr val="000000"/>
                </a:solidFill>
              </a:defRPr>
            </a:pPr>
            <a:r>
              <a:rPr b="1" sz="20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rPr>
              <a:t>A pilgrim from the Schoenstatt Shrine of San Maria in Brazil on September 10th, 1950. </a:t>
            </a:r>
            <a:endParaRPr b="1" sz="2400">
              <a:solidFill>
                <a:srgbClr val="FFFF00"/>
              </a:solidFill>
              <a:latin typeface="Tahoma"/>
              <a:ea typeface="Tahoma"/>
              <a:cs typeface="Tahoma"/>
              <a:sym typeface="Tahoma"/>
            </a:endParaRPr>
          </a:p>
          <a:p>
            <a:pPr lvl="0" marL="342900" indent="-685800" algn="just">
              <a:defRPr b="0" sz="1800">
                <a:solidFill>
                  <a:srgbClr val="000000"/>
                </a:solidFill>
              </a:defRPr>
            </a:pPr>
            <a:r>
              <a:rPr b="1" sz="2000">
                <a:solidFill>
                  <a:srgbClr val="FFFF00"/>
                </a:solidFill>
                <a:effectLst>
                  <a:outerShdw sx="100000" sy="100000" kx="0" ky="0" algn="b" rotWithShape="0" blurRad="12700" dist="25400" dir="2700000">
                    <a:srgbClr val="000000"/>
                  </a:outerShdw>
                </a:effectLst>
                <a:latin typeface="Century Gothic"/>
                <a:ea typeface="Century Gothic"/>
                <a:cs typeface="Century Gothic"/>
                <a:sym typeface="Century Gothic"/>
              </a:rPr>
              <a:t>Mr. Pozzobon received the MTA image from the hands of Sister Teresinha and a job.</a:t>
            </a:r>
          </a:p>
        </p:txBody>
      </p:sp>
      <p:pic>
        <p:nvPicPr>
          <p:cNvPr id="116" name="image8.jpeg"/>
          <p:cNvPicPr/>
          <p:nvPr/>
        </p:nvPicPr>
        <p:blipFill>
          <a:blip r:embed="rId2">
            <a:extLst/>
          </a:blip>
          <a:srcRect l="1348" t="0" r="1524" b="0"/>
          <a:stretch>
            <a:fillRect/>
          </a:stretch>
        </p:blipFill>
        <p:spPr>
          <a:xfrm>
            <a:off x="343935" y="2022951"/>
            <a:ext cx="3544867" cy="4835049"/>
          </a:xfrm>
          <a:prstGeom prst="rect">
            <a:avLst/>
          </a:prstGeom>
          <a:ln w="57150">
            <a:solidFill>
              <a:srgbClr val="996633"/>
            </a:solidFill>
            <a:round/>
          </a:ln>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 grpId="1" fill="hold">
                                  <p:stCondLst>
                                    <p:cond delay="0"/>
                                  </p:stCondLst>
                                  <p:iterate type="el" backwards="0">
                                    <p:tmAbs val="0"/>
                                  </p:iterate>
                                  <p:childTnLst>
                                    <p:set>
                                      <p:cBhvr>
                                        <p:cTn id="6" fill="hold"/>
                                        <p:tgtEl>
                                          <p:spTgt spid="116"/>
                                        </p:tgtEl>
                                        <p:attrNameLst>
                                          <p:attrName>style.visibility</p:attrName>
                                        </p:attrNameLst>
                                      </p:cBhvr>
                                      <p:to>
                                        <p:strVal val="visible"/>
                                      </p:to>
                                    </p:set>
                                    <p:anim calcmode="lin" valueType="num">
                                      <p:cBhvr>
                                        <p:cTn id="7" dur="500" fill="hold"/>
                                        <p:tgtEl>
                                          <p:spTgt spid="116"/>
                                        </p:tgtEl>
                                        <p:attrNameLst>
                                          <p:attrName>ppt_x</p:attrName>
                                        </p:attrNameLst>
                                      </p:cBhvr>
                                      <p:tavLst>
                                        <p:tav tm="0">
                                          <p:val>
                                            <p:strVal val="#ppt_x"/>
                                          </p:val>
                                        </p:tav>
                                        <p:tav tm="100000">
                                          <p:val>
                                            <p:strVal val="#ppt_x"/>
                                          </p:val>
                                        </p:tav>
                                      </p:tavLst>
                                    </p:anim>
                                    <p:anim calcmode="lin" valueType="num">
                                      <p:cBhvr>
                                        <p:cTn id="8"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2" fill="hold">
                                  <p:stCondLst>
                                    <p:cond delay="0"/>
                                  </p:stCondLst>
                                  <p:iterate type="el" backwards="0">
                                    <p:tmAbs val="0"/>
                                  </p:iterate>
                                  <p:childTnLst>
                                    <p:set>
                                      <p:cBhvr>
                                        <p:cTn id="12" fill="hold"/>
                                        <p:tgtEl>
                                          <p:spTgt spid="115"/>
                                        </p:tgtEl>
                                        <p:attrNameLst>
                                          <p:attrName>style.visibility</p:attrName>
                                        </p:attrNameLst>
                                      </p:cBhvr>
                                      <p:to>
                                        <p:strVal val="visible"/>
                                      </p:to>
                                    </p:set>
                                  </p:childTnLst>
                                </p:cTn>
                              </p:par>
                            </p:childTnLst>
                          </p:cTn>
                        </p:par>
                        <p:par>
                          <p:cTn id="13" fill="hold">
                            <p:stCondLst>
                              <p:cond delay="0"/>
                            </p:stCondLst>
                            <p:childTnLst>
                              <p:par>
                                <p:cTn id="14" nodeType="afterEffect" presetClass="entr" presetSubtype="0" presetID="1" grpId="3" fill="hold">
                                  <p:stCondLst>
                                    <p:cond delay="0"/>
                                  </p:stCondLst>
                                  <p:iterate type="el" backwards="0">
                                    <p:tmAbs val="0"/>
                                  </p:iterate>
                                  <p:childTnLst>
                                    <p:set>
                                      <p:cBhvr>
                                        <p:cTn id="15" fill="hold"/>
                                        <p:tgtEl>
                                          <p:spTgt spid="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 grpId="2"/>
      <p:bldP build="whole" bldLvl="1" animBg="1" rev="0" advAuto="0" spid="113" grpId="3"/>
      <p:bldP build="whole" bldLvl="1" animBg="1" rev="0" advAuto="0" spid="116"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title"/>
          </p:nvPr>
        </p:nvSpPr>
        <p:spPr>
          <a:xfrm>
            <a:off x="125259" y="116908"/>
            <a:ext cx="8768221" cy="562717"/>
          </a:xfrm>
          <a:prstGeom prst="rect">
            <a:avLst/>
          </a:prstGeom>
        </p:spPr>
        <p:txBody>
          <a:bodyPr lIns="0" tIns="0" rIns="0" bIns="0"/>
          <a:lstStyle>
            <a:lvl1pPr algn="ctr" defTabSz="896111">
              <a:defRPr sz="3800">
                <a:solidFill>
                  <a:srgbClr val="FFFF00"/>
                </a:solidFill>
                <a:effectLst>
                  <a:outerShdw sx="100000" sy="100000" kx="0" ky="0" algn="b" rotWithShape="0" blurRad="12700" dist="24892" dir="2700000">
                    <a:srgbClr val="000000"/>
                  </a:outerShdw>
                </a:effectLst>
              </a:defRPr>
            </a:lvl1pPr>
          </a:lstStyle>
          <a:p>
            <a:pPr lvl="0">
              <a:defRPr sz="1800">
                <a:solidFill>
                  <a:srgbClr val="000000"/>
                </a:solidFill>
                <a:effectLst/>
              </a:defRPr>
            </a:pPr>
            <a:r>
              <a:rPr sz="3800">
                <a:solidFill>
                  <a:srgbClr val="FFFF00"/>
                </a:solidFill>
                <a:effectLst>
                  <a:outerShdw sx="100000" sy="100000" kx="0" ky="0" algn="b" rotWithShape="0" blurRad="12700" dist="24892" dir="2700000">
                    <a:srgbClr val="000000"/>
                  </a:outerShdw>
                </a:effectLst>
              </a:rPr>
              <a:t>Shrine of Santa Maria, in Brazil</a:t>
            </a:r>
          </a:p>
        </p:txBody>
      </p:sp>
      <p:sp>
        <p:nvSpPr>
          <p:cNvPr id="119" name="Shape 119"/>
          <p:cNvSpPr/>
          <p:nvPr>
            <p:ph type="body" idx="1"/>
          </p:nvPr>
        </p:nvSpPr>
        <p:spPr>
          <a:xfrm>
            <a:off x="1066800" y="1981200"/>
            <a:ext cx="7543800" cy="4114800"/>
          </a:xfrm>
          <a:prstGeom prst="rect">
            <a:avLst/>
          </a:prstGeom>
        </p:spPr>
        <p:txBody>
          <a:bodyPr lIns="0" tIns="0" rIns="0" bIns="0"/>
          <a:lstStyle/>
          <a:p>
            <a:pPr lvl="0"/>
          </a:p>
        </p:txBody>
      </p:sp>
      <p:pic>
        <p:nvPicPr>
          <p:cNvPr id="120" name="image9.jpeg"/>
          <p:cNvPicPr/>
          <p:nvPr/>
        </p:nvPicPr>
        <p:blipFill>
          <a:blip r:embed="rId2">
            <a:extLst/>
          </a:blip>
          <a:stretch>
            <a:fillRect/>
          </a:stretch>
        </p:blipFill>
        <p:spPr>
          <a:xfrm>
            <a:off x="0" y="729727"/>
            <a:ext cx="9144000" cy="6858001"/>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FFFFFF"/>
      </a:dk1>
      <a:lt1>
        <a:srgbClr val="FFFF00"/>
      </a:lt1>
      <a:dk2>
        <a:srgbClr val="A7A7A7"/>
      </a:dk2>
      <a:lt2>
        <a:srgbClr val="535353"/>
      </a:lt2>
      <a:accent1>
        <a:srgbClr val="41AEBD"/>
      </a:accent1>
      <a:accent2>
        <a:srgbClr val="97E9D5"/>
      </a:accent2>
      <a:accent3>
        <a:srgbClr val="A2CF49"/>
      </a:accent3>
      <a:accent4>
        <a:srgbClr val="608F3D"/>
      </a:accent4>
      <a:accent5>
        <a:srgbClr val="F4DE3A"/>
      </a:accent5>
      <a:accent6>
        <a:srgbClr val="FCB11C"/>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41AEBD"/>
          </a:solidFill>
          <a:prstDash val="solid"/>
          <a:miter lim="800000"/>
        </a:ln>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41AEBD"/>
          </a:solidFill>
          <a:prstDash val="solid"/>
          <a:miter lim="8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1" hangingPunct="0">
          <a:lnSpc>
            <a:spcPct val="100000"/>
          </a:lnSpc>
          <a:spcBef>
            <a:spcPts val="0"/>
          </a:spcBef>
          <a:spcAft>
            <a:spcPts val="0"/>
          </a:spcAft>
          <a:buClrTx/>
          <a:buSzTx/>
          <a:buFontTx/>
          <a:buNone/>
          <a:tabLst/>
          <a:defRPr b="1" baseline="0" cap="none" i="0" spc="0" strike="noStrike" sz="2400" u="none" kumimoji="0" normalizeH="0">
            <a:ln>
              <a:noFill/>
            </a:ln>
            <a:solidFill>
              <a:srgbClr val="FFFF00"/>
            </a:solidFill>
            <a:effectLst/>
            <a:uFillTx/>
            <a:latin typeface="Segoe Script"/>
            <a:ea typeface="Segoe Script"/>
            <a:cs typeface="Segoe Script"/>
            <a:sym typeface="Segoe Scrip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1AEBD"/>
      </a:accent1>
      <a:accent2>
        <a:srgbClr val="97E9D5"/>
      </a:accent2>
      <a:accent3>
        <a:srgbClr val="A2CF49"/>
      </a:accent3>
      <a:accent4>
        <a:srgbClr val="608F3D"/>
      </a:accent4>
      <a:accent5>
        <a:srgbClr val="F4DE3A"/>
      </a:accent5>
      <a:accent6>
        <a:srgbClr val="FCB11C"/>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41AEBD"/>
          </a:solidFill>
          <a:prstDash val="solid"/>
          <a:miter lim="800000"/>
        </a:ln>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41AEBD"/>
          </a:solidFill>
          <a:prstDash val="solid"/>
          <a:miter lim="8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1" hangingPunct="0">
          <a:lnSpc>
            <a:spcPct val="100000"/>
          </a:lnSpc>
          <a:spcBef>
            <a:spcPts val="0"/>
          </a:spcBef>
          <a:spcAft>
            <a:spcPts val="0"/>
          </a:spcAft>
          <a:buClrTx/>
          <a:buSzTx/>
          <a:buFontTx/>
          <a:buNone/>
          <a:tabLst/>
          <a:defRPr b="1" baseline="0" cap="none" i="0" spc="0" strike="noStrike" sz="2400" u="none" kumimoji="0" normalizeH="0">
            <a:ln>
              <a:noFill/>
            </a:ln>
            <a:solidFill>
              <a:srgbClr val="FFFF00"/>
            </a:solidFill>
            <a:effectLst/>
            <a:uFillTx/>
            <a:latin typeface="Segoe Script"/>
            <a:ea typeface="Segoe Script"/>
            <a:cs typeface="Segoe Script"/>
            <a:sym typeface="Segoe Scrip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